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7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1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2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3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14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21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22.xml" ContentType="application/vnd.openxmlformats-officedocument.presentationml.notesSlide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notesSlides/notesSlide23.xml" ContentType="application/vnd.openxmlformats-officedocument.presentationml.notesSlide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58" r:id="rId4"/>
    <p:sldId id="260" r:id="rId5"/>
    <p:sldId id="273" r:id="rId6"/>
    <p:sldId id="261" r:id="rId7"/>
    <p:sldId id="271" r:id="rId8"/>
    <p:sldId id="272" r:id="rId9"/>
    <p:sldId id="262" r:id="rId10"/>
    <p:sldId id="263" r:id="rId11"/>
    <p:sldId id="274" r:id="rId12"/>
    <p:sldId id="277" r:id="rId13"/>
    <p:sldId id="278" r:id="rId14"/>
    <p:sldId id="280" r:id="rId15"/>
    <p:sldId id="275" r:id="rId16"/>
    <p:sldId id="283" r:id="rId17"/>
    <p:sldId id="276" r:id="rId18"/>
    <p:sldId id="284" r:id="rId19"/>
    <p:sldId id="285" r:id="rId20"/>
    <p:sldId id="282" r:id="rId21"/>
    <p:sldId id="265" r:id="rId22"/>
    <p:sldId id="266" r:id="rId23"/>
    <p:sldId id="264" r:id="rId24"/>
    <p:sldId id="267" r:id="rId25"/>
    <p:sldId id="268" r:id="rId26"/>
    <p:sldId id="270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2" d="100"/>
          <a:sy n="72" d="100"/>
        </p:scale>
        <p:origin x="636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gif"/><Relationship Id="rId7" Type="http://schemas.openxmlformats.org/officeDocument/2006/relationships/image" Target="../media/image9.jpeg"/><Relationship Id="rId2" Type="http://schemas.openxmlformats.org/officeDocument/2006/relationships/image" Target="../media/image4.jpeg"/><Relationship Id="rId1" Type="http://schemas.openxmlformats.org/officeDocument/2006/relationships/image" Target="../media/image3.jpeg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g"/><Relationship Id="rId1" Type="http://schemas.openxmlformats.org/officeDocument/2006/relationships/image" Target="../media/image12.jpe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gif"/><Relationship Id="rId7" Type="http://schemas.openxmlformats.org/officeDocument/2006/relationships/image" Target="../media/image9.jpeg"/><Relationship Id="rId2" Type="http://schemas.openxmlformats.org/officeDocument/2006/relationships/image" Target="../media/image4.jpeg"/><Relationship Id="rId1" Type="http://schemas.openxmlformats.org/officeDocument/2006/relationships/image" Target="../media/image3.jpeg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g"/><Relationship Id="rId1" Type="http://schemas.openxmlformats.org/officeDocument/2006/relationships/image" Target="../media/image12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8C00483-B032-4C27-874E-2F5183F3453D}" type="doc">
      <dgm:prSet loTypeId="urn:microsoft.com/office/officeart/2005/8/layout/vList3" loCatId="picture" qsTypeId="urn:microsoft.com/office/officeart/2005/8/quickstyle/simple1" qsCatId="simple" csTypeId="urn:microsoft.com/office/officeart/2005/8/colors/accent1_2" csCatId="accent1" phldr="1"/>
      <dgm:spPr/>
    </dgm:pt>
    <dgm:pt modelId="{2FEF794B-60AE-4927-8621-9DB654C7B1BA}">
      <dgm:prSet phldrT="[Text]"/>
      <dgm:spPr>
        <a:effectLst>
          <a:softEdge rad="63500"/>
        </a:effectLst>
      </dgm:spPr>
      <dgm:t>
        <a:bodyPr/>
        <a:lstStyle/>
        <a:p>
          <a:r>
            <a:rPr lang="en-US" dirty="0" smtClean="0"/>
            <a:t>Introduction</a:t>
          </a:r>
          <a:endParaRPr lang="en-US" dirty="0"/>
        </a:p>
      </dgm:t>
    </dgm:pt>
    <dgm:pt modelId="{6E4D935C-75FA-47F4-A992-2B7D6AB5AB0A}" type="parTrans" cxnId="{6B565E7A-D5A0-4898-8E43-9C6A008C4630}">
      <dgm:prSet/>
      <dgm:spPr/>
      <dgm:t>
        <a:bodyPr/>
        <a:lstStyle/>
        <a:p>
          <a:endParaRPr lang="en-US"/>
        </a:p>
      </dgm:t>
    </dgm:pt>
    <dgm:pt modelId="{0FC2ED31-1EEA-4A19-A0D2-1057B4063142}" type="sibTrans" cxnId="{6B565E7A-D5A0-4898-8E43-9C6A008C4630}">
      <dgm:prSet/>
      <dgm:spPr/>
      <dgm:t>
        <a:bodyPr/>
        <a:lstStyle/>
        <a:p>
          <a:endParaRPr lang="en-US"/>
        </a:p>
      </dgm:t>
    </dgm:pt>
    <dgm:pt modelId="{F1163E8C-8D11-4F90-8149-5237F47BD8A5}">
      <dgm:prSet phldrT="[Text]"/>
      <dgm:spPr>
        <a:effectLst>
          <a:softEdge rad="63500"/>
        </a:effectLst>
      </dgm:spPr>
      <dgm:t>
        <a:bodyPr/>
        <a:lstStyle/>
        <a:p>
          <a:r>
            <a:rPr lang="en-US" dirty="0" smtClean="0"/>
            <a:t>Core Objectives &amp; Progress</a:t>
          </a:r>
          <a:endParaRPr lang="en-US" dirty="0"/>
        </a:p>
      </dgm:t>
    </dgm:pt>
    <dgm:pt modelId="{93C007C4-2009-4F96-9C45-87E61BAA6144}" type="parTrans" cxnId="{E598368D-2E6A-45BF-AFF7-5BD8F2F7CC46}">
      <dgm:prSet/>
      <dgm:spPr/>
      <dgm:t>
        <a:bodyPr/>
        <a:lstStyle/>
        <a:p>
          <a:endParaRPr lang="en-US"/>
        </a:p>
      </dgm:t>
    </dgm:pt>
    <dgm:pt modelId="{8C2903DC-CF9D-4D8F-965F-68E3EA743EEA}" type="sibTrans" cxnId="{E598368D-2E6A-45BF-AFF7-5BD8F2F7CC46}">
      <dgm:prSet/>
      <dgm:spPr/>
      <dgm:t>
        <a:bodyPr/>
        <a:lstStyle/>
        <a:p>
          <a:endParaRPr lang="en-US"/>
        </a:p>
      </dgm:t>
    </dgm:pt>
    <dgm:pt modelId="{A7A86CD4-56D3-4897-A04A-EC19E6913A7E}">
      <dgm:prSet phldrT="[Text]"/>
      <dgm:spPr>
        <a:effectLst>
          <a:softEdge rad="63500"/>
        </a:effectLst>
      </dgm:spPr>
      <dgm:t>
        <a:bodyPr/>
        <a:lstStyle/>
        <a:p>
          <a:r>
            <a:rPr lang="en-US" dirty="0" smtClean="0"/>
            <a:t>Methodology</a:t>
          </a:r>
          <a:endParaRPr lang="en-US" dirty="0"/>
        </a:p>
      </dgm:t>
    </dgm:pt>
    <dgm:pt modelId="{98DB0F0A-FA3F-4122-B5A1-172FA1D5D5A6}" type="parTrans" cxnId="{5479D650-76C0-49E9-81E6-70A8ECDAD0DF}">
      <dgm:prSet/>
      <dgm:spPr/>
      <dgm:t>
        <a:bodyPr/>
        <a:lstStyle/>
        <a:p>
          <a:endParaRPr lang="en-US"/>
        </a:p>
      </dgm:t>
    </dgm:pt>
    <dgm:pt modelId="{5968F211-EC9E-4A9A-A5E7-FF485C466D64}" type="sibTrans" cxnId="{5479D650-76C0-49E9-81E6-70A8ECDAD0DF}">
      <dgm:prSet/>
      <dgm:spPr/>
      <dgm:t>
        <a:bodyPr/>
        <a:lstStyle/>
        <a:p>
          <a:endParaRPr lang="en-US"/>
        </a:p>
      </dgm:t>
    </dgm:pt>
    <dgm:pt modelId="{B8C3FFA8-0F92-47B4-9BC4-B8985BAD9158}">
      <dgm:prSet phldrT="[Text]"/>
      <dgm:spPr>
        <a:effectLst>
          <a:softEdge rad="63500"/>
        </a:effectLst>
      </dgm:spPr>
      <dgm:t>
        <a:bodyPr/>
        <a:lstStyle/>
        <a:p>
          <a:r>
            <a:rPr lang="en-US" dirty="0" smtClean="0"/>
            <a:t>Block Diagram</a:t>
          </a:r>
          <a:endParaRPr lang="en-US" dirty="0"/>
        </a:p>
      </dgm:t>
    </dgm:pt>
    <dgm:pt modelId="{3582A1E7-8136-44E6-9B63-FA716CD5024D}" type="parTrans" cxnId="{EF21BC6D-AD61-4531-B747-BA16D85D47BF}">
      <dgm:prSet/>
      <dgm:spPr/>
      <dgm:t>
        <a:bodyPr/>
        <a:lstStyle/>
        <a:p>
          <a:endParaRPr lang="en-US"/>
        </a:p>
      </dgm:t>
    </dgm:pt>
    <dgm:pt modelId="{5CF57152-3847-4536-AD8A-63DC88BF9AC7}" type="sibTrans" cxnId="{EF21BC6D-AD61-4531-B747-BA16D85D47BF}">
      <dgm:prSet/>
      <dgm:spPr/>
      <dgm:t>
        <a:bodyPr/>
        <a:lstStyle/>
        <a:p>
          <a:endParaRPr lang="en-US"/>
        </a:p>
      </dgm:t>
    </dgm:pt>
    <dgm:pt modelId="{4C90BB62-D839-44D5-BEC2-2E6DA3F96F03}">
      <dgm:prSet phldrT="[Text]"/>
      <dgm:spPr>
        <a:effectLst>
          <a:softEdge rad="63500"/>
        </a:effectLst>
      </dgm:spPr>
      <dgm:t>
        <a:bodyPr/>
        <a:lstStyle/>
        <a:p>
          <a:r>
            <a:rPr lang="en-US" dirty="0" smtClean="0"/>
            <a:t>Software/Hardware details</a:t>
          </a:r>
          <a:endParaRPr lang="en-US" dirty="0"/>
        </a:p>
      </dgm:t>
    </dgm:pt>
    <dgm:pt modelId="{E2B8F84F-7537-46CD-9450-272E321EBE3F}" type="parTrans" cxnId="{BA86B7A1-47DD-49FF-B281-DEECC2B09815}">
      <dgm:prSet/>
      <dgm:spPr/>
      <dgm:t>
        <a:bodyPr/>
        <a:lstStyle/>
        <a:p>
          <a:endParaRPr lang="en-US"/>
        </a:p>
      </dgm:t>
    </dgm:pt>
    <dgm:pt modelId="{08D38959-BA2A-4269-A832-A72AE75158D7}" type="sibTrans" cxnId="{BA86B7A1-47DD-49FF-B281-DEECC2B09815}">
      <dgm:prSet/>
      <dgm:spPr/>
      <dgm:t>
        <a:bodyPr/>
        <a:lstStyle/>
        <a:p>
          <a:endParaRPr lang="en-US"/>
        </a:p>
      </dgm:t>
    </dgm:pt>
    <dgm:pt modelId="{8CAEEB6C-A92F-4D67-84EE-DB810EF7191C}">
      <dgm:prSet phldrT="[Text]"/>
      <dgm:spPr>
        <a:effectLst>
          <a:softEdge rad="63500"/>
        </a:effectLst>
      </dgm:spPr>
      <dgm:t>
        <a:bodyPr/>
        <a:lstStyle/>
        <a:p>
          <a:r>
            <a:rPr lang="en-US" dirty="0" smtClean="0"/>
            <a:t>Expected Outcome</a:t>
          </a:r>
          <a:endParaRPr lang="en-US" dirty="0"/>
        </a:p>
      </dgm:t>
    </dgm:pt>
    <dgm:pt modelId="{3070A38F-1F4C-4129-86B8-05A3D005E358}" type="parTrans" cxnId="{3AE4C4D6-BE53-4A04-9B0D-DA096A0C1B09}">
      <dgm:prSet/>
      <dgm:spPr/>
      <dgm:t>
        <a:bodyPr/>
        <a:lstStyle/>
        <a:p>
          <a:endParaRPr lang="en-US"/>
        </a:p>
      </dgm:t>
    </dgm:pt>
    <dgm:pt modelId="{67876D2A-116C-48C0-A762-C5ACB7D3F546}" type="sibTrans" cxnId="{3AE4C4D6-BE53-4A04-9B0D-DA096A0C1B09}">
      <dgm:prSet/>
      <dgm:spPr/>
      <dgm:t>
        <a:bodyPr/>
        <a:lstStyle/>
        <a:p>
          <a:endParaRPr lang="en-US"/>
        </a:p>
      </dgm:t>
    </dgm:pt>
    <dgm:pt modelId="{E2F743F4-1608-4B63-B325-573909C7889E}">
      <dgm:prSet phldrT="[Text]"/>
      <dgm:spPr>
        <a:effectLst>
          <a:softEdge rad="63500"/>
        </a:effectLst>
      </dgm:spPr>
      <dgm:t>
        <a:bodyPr/>
        <a:lstStyle/>
        <a:p>
          <a:r>
            <a:rPr lang="en-US" dirty="0" smtClean="0"/>
            <a:t>Conclusion</a:t>
          </a:r>
          <a:endParaRPr lang="en-US" dirty="0"/>
        </a:p>
      </dgm:t>
    </dgm:pt>
    <dgm:pt modelId="{4BA1A01B-85ED-4741-A150-83282138D950}" type="parTrans" cxnId="{0108DEB0-056C-4A10-A9E7-BA5B115C1745}">
      <dgm:prSet/>
      <dgm:spPr/>
      <dgm:t>
        <a:bodyPr/>
        <a:lstStyle/>
        <a:p>
          <a:endParaRPr lang="en-US"/>
        </a:p>
      </dgm:t>
    </dgm:pt>
    <dgm:pt modelId="{0FB2B38E-2430-4CAE-ABBD-4E85A952C6F2}" type="sibTrans" cxnId="{0108DEB0-056C-4A10-A9E7-BA5B115C1745}">
      <dgm:prSet/>
      <dgm:spPr/>
      <dgm:t>
        <a:bodyPr/>
        <a:lstStyle/>
        <a:p>
          <a:endParaRPr lang="en-US"/>
        </a:p>
      </dgm:t>
    </dgm:pt>
    <dgm:pt modelId="{BA7324ED-6B41-4701-8CAA-CB2231880398}">
      <dgm:prSet phldrT="[Text]"/>
      <dgm:spPr>
        <a:effectLst>
          <a:softEdge rad="63500"/>
        </a:effectLst>
      </dgm:spPr>
      <dgm:t>
        <a:bodyPr/>
        <a:lstStyle/>
        <a:p>
          <a:r>
            <a:rPr lang="en-US" dirty="0" smtClean="0"/>
            <a:t>References</a:t>
          </a:r>
          <a:endParaRPr lang="en-US" dirty="0"/>
        </a:p>
      </dgm:t>
    </dgm:pt>
    <dgm:pt modelId="{AC89AA2F-2C05-4CBC-8E2D-1CDF1E9E5373}" type="parTrans" cxnId="{59FB4145-8B06-465F-B150-E4E7019402D8}">
      <dgm:prSet/>
      <dgm:spPr/>
      <dgm:t>
        <a:bodyPr/>
        <a:lstStyle/>
        <a:p>
          <a:endParaRPr lang="en-US"/>
        </a:p>
      </dgm:t>
    </dgm:pt>
    <dgm:pt modelId="{260A0C03-053F-454D-8F8A-FE333B75CCC4}" type="sibTrans" cxnId="{59FB4145-8B06-465F-B150-E4E7019402D8}">
      <dgm:prSet/>
      <dgm:spPr/>
      <dgm:t>
        <a:bodyPr/>
        <a:lstStyle/>
        <a:p>
          <a:endParaRPr lang="en-US"/>
        </a:p>
      </dgm:t>
    </dgm:pt>
    <dgm:pt modelId="{7BBC942E-31DB-4FC3-822C-58F91DF8116E}" type="pres">
      <dgm:prSet presAssocID="{08C00483-B032-4C27-874E-2F5183F3453D}" presName="linearFlow" presStyleCnt="0">
        <dgm:presLayoutVars>
          <dgm:dir/>
          <dgm:resizeHandles val="exact"/>
        </dgm:presLayoutVars>
      </dgm:prSet>
      <dgm:spPr/>
    </dgm:pt>
    <dgm:pt modelId="{CCBEC4F7-3AA7-4DA0-BAF4-B84BA1B9B55D}" type="pres">
      <dgm:prSet presAssocID="{2FEF794B-60AE-4927-8621-9DB654C7B1BA}" presName="composite" presStyleCnt="0"/>
      <dgm:spPr/>
    </dgm:pt>
    <dgm:pt modelId="{630E158F-FAA3-4B10-A6D0-83DE9DC90D2D}" type="pres">
      <dgm:prSet presAssocID="{2FEF794B-60AE-4927-8621-9DB654C7B1BA}" presName="imgShp" presStyleLbl="fgImgPlace1" presStyleIdx="0" presStyleCnt="8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</dgm:spPr>
    </dgm:pt>
    <dgm:pt modelId="{D5555997-C7F0-4FEF-A3CC-E22B7A531750}" type="pres">
      <dgm:prSet presAssocID="{2FEF794B-60AE-4927-8621-9DB654C7B1BA}" presName="txShp" presStyleLbl="node1" presStyleIdx="0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FA6D82F-92C5-4874-B31C-3232479A1AC1}" type="pres">
      <dgm:prSet presAssocID="{0FC2ED31-1EEA-4A19-A0D2-1057B4063142}" presName="spacing" presStyleCnt="0"/>
      <dgm:spPr/>
    </dgm:pt>
    <dgm:pt modelId="{2CFF8AA4-E67C-4ABE-B21B-E8DA154381A8}" type="pres">
      <dgm:prSet presAssocID="{F1163E8C-8D11-4F90-8149-5237F47BD8A5}" presName="composite" presStyleCnt="0"/>
      <dgm:spPr/>
    </dgm:pt>
    <dgm:pt modelId="{28A0B967-B28F-40DA-9002-F6DD5DF29D46}" type="pres">
      <dgm:prSet presAssocID="{F1163E8C-8D11-4F90-8149-5237F47BD8A5}" presName="imgShp" presStyleLbl="fgImgPlace1" presStyleIdx="1" presStyleCnt="8"/>
      <dgm:spPr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000" r="-6000"/>
          </a:stretch>
        </a:blipFill>
      </dgm:spPr>
    </dgm:pt>
    <dgm:pt modelId="{D162B966-FD68-49A6-A403-B45E808F19F4}" type="pres">
      <dgm:prSet presAssocID="{F1163E8C-8D11-4F90-8149-5237F47BD8A5}" presName="txShp" presStyleLbl="node1" presStyleIdx="1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C4ACE9E-6867-4FFC-86FD-9A3201A47127}" type="pres">
      <dgm:prSet presAssocID="{8C2903DC-CF9D-4D8F-965F-68E3EA743EEA}" presName="spacing" presStyleCnt="0"/>
      <dgm:spPr/>
    </dgm:pt>
    <dgm:pt modelId="{A9D0BF7D-2D8F-4EEB-B7E4-C78B31849F8F}" type="pres">
      <dgm:prSet presAssocID="{A7A86CD4-56D3-4897-A04A-EC19E6913A7E}" presName="composite" presStyleCnt="0"/>
      <dgm:spPr/>
    </dgm:pt>
    <dgm:pt modelId="{F5D83DD5-4057-4ABE-85BA-E833AF6068A8}" type="pres">
      <dgm:prSet presAssocID="{A7A86CD4-56D3-4897-A04A-EC19E6913A7E}" presName="imgShp" presStyleLbl="fgImgPlace1" presStyleIdx="2" presStyleCnt="8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0" r="-30000"/>
          </a:stretch>
        </a:blipFill>
      </dgm:spPr>
    </dgm:pt>
    <dgm:pt modelId="{56F1D0EA-8BEA-4A44-9220-A3D77F3D3B66}" type="pres">
      <dgm:prSet presAssocID="{A7A86CD4-56D3-4897-A04A-EC19E6913A7E}" presName="txShp" presStyleLbl="node1" presStyleIdx="2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27D51F8-DDBB-47E6-BB72-7CC2CC480163}" type="pres">
      <dgm:prSet presAssocID="{5968F211-EC9E-4A9A-A5E7-FF485C466D64}" presName="spacing" presStyleCnt="0"/>
      <dgm:spPr/>
    </dgm:pt>
    <dgm:pt modelId="{079F1756-CAAD-4AAA-B530-6323C7894956}" type="pres">
      <dgm:prSet presAssocID="{B8C3FFA8-0F92-47B4-9BC4-B8985BAD9158}" presName="composite" presStyleCnt="0"/>
      <dgm:spPr/>
    </dgm:pt>
    <dgm:pt modelId="{2F7B625F-C0D4-4084-AE9D-5ECBE18C2E2B}" type="pres">
      <dgm:prSet presAssocID="{B8C3FFA8-0F92-47B4-9BC4-B8985BAD9158}" presName="imgShp" presStyleLbl="fgImgPlace1" presStyleIdx="3" presStyleCnt="8"/>
      <dgm:spPr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5000" b="-15000"/>
          </a:stretch>
        </a:blipFill>
      </dgm:spPr>
    </dgm:pt>
    <dgm:pt modelId="{C855E987-C464-4C1F-942C-449E482C3786}" type="pres">
      <dgm:prSet presAssocID="{B8C3FFA8-0F92-47B4-9BC4-B8985BAD9158}" presName="txShp" presStyleLbl="node1" presStyleIdx="3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B7236A0-CA81-4025-B248-925D71E25902}" type="pres">
      <dgm:prSet presAssocID="{5CF57152-3847-4536-AD8A-63DC88BF9AC7}" presName="spacing" presStyleCnt="0"/>
      <dgm:spPr/>
    </dgm:pt>
    <dgm:pt modelId="{F9C06B66-1760-4C25-932C-982DD8D70F4E}" type="pres">
      <dgm:prSet presAssocID="{4C90BB62-D839-44D5-BEC2-2E6DA3F96F03}" presName="composite" presStyleCnt="0"/>
      <dgm:spPr/>
    </dgm:pt>
    <dgm:pt modelId="{0D77A6B9-E340-443D-8DEA-9154DE13AC07}" type="pres">
      <dgm:prSet presAssocID="{4C90BB62-D839-44D5-BEC2-2E6DA3F96F03}" presName="imgShp" presStyleLbl="fgImgPlace1" presStyleIdx="4" presStyleCnt="8"/>
      <dgm:spPr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6000" r="-26000"/>
          </a:stretch>
        </a:blipFill>
      </dgm:spPr>
    </dgm:pt>
    <dgm:pt modelId="{5107B87F-575E-408A-AA3C-BDAE4F2EEDA3}" type="pres">
      <dgm:prSet presAssocID="{4C90BB62-D839-44D5-BEC2-2E6DA3F96F03}" presName="txShp" presStyleLbl="node1" presStyleIdx="4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AD47B5A-8186-4BAF-9A27-87C8E90EBFEF}" type="pres">
      <dgm:prSet presAssocID="{08D38959-BA2A-4269-A832-A72AE75158D7}" presName="spacing" presStyleCnt="0"/>
      <dgm:spPr/>
    </dgm:pt>
    <dgm:pt modelId="{710B029F-63B4-48B4-AEE6-5DB32F57C5D8}" type="pres">
      <dgm:prSet presAssocID="{8CAEEB6C-A92F-4D67-84EE-DB810EF7191C}" presName="composite" presStyleCnt="0"/>
      <dgm:spPr/>
    </dgm:pt>
    <dgm:pt modelId="{09660E53-E89B-4BF5-9D77-75507F2C3C58}" type="pres">
      <dgm:prSet presAssocID="{8CAEEB6C-A92F-4D67-84EE-DB810EF7191C}" presName="imgShp" presStyleLbl="fgImgPlace1" presStyleIdx="5" presStyleCnt="8"/>
      <dgm:spPr>
        <a:blipFill>
          <a:blip xmlns:r="http://schemas.openxmlformats.org/officeDocument/2006/relationships"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3000" r="-13000"/>
          </a:stretch>
        </a:blipFill>
      </dgm:spPr>
    </dgm:pt>
    <dgm:pt modelId="{AE9206FC-76E3-4944-975F-56200AB6006F}" type="pres">
      <dgm:prSet presAssocID="{8CAEEB6C-A92F-4D67-84EE-DB810EF7191C}" presName="txShp" presStyleLbl="node1" presStyleIdx="5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18AA5A0-8516-46C3-BA67-93984A4B36DC}" type="pres">
      <dgm:prSet presAssocID="{67876D2A-116C-48C0-A762-C5ACB7D3F546}" presName="spacing" presStyleCnt="0"/>
      <dgm:spPr/>
    </dgm:pt>
    <dgm:pt modelId="{5654EC20-A18F-4FA7-8258-36314B68C448}" type="pres">
      <dgm:prSet presAssocID="{E2F743F4-1608-4B63-B325-573909C7889E}" presName="composite" presStyleCnt="0"/>
      <dgm:spPr/>
    </dgm:pt>
    <dgm:pt modelId="{ABBBB576-8F54-411A-9E98-631BBDDA652E}" type="pres">
      <dgm:prSet presAssocID="{E2F743F4-1608-4B63-B325-573909C7889E}" presName="imgShp" presStyleLbl="fgImgPlace1" presStyleIdx="6" presStyleCnt="8"/>
      <dgm:spPr>
        <a:blipFill>
          <a:blip xmlns:r="http://schemas.openxmlformats.org/officeDocument/2006/relationships"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1000" b="-11000"/>
          </a:stretch>
        </a:blipFill>
      </dgm:spPr>
    </dgm:pt>
    <dgm:pt modelId="{242BD9D6-651A-438E-AE5A-1A26C60D1512}" type="pres">
      <dgm:prSet presAssocID="{E2F743F4-1608-4B63-B325-573909C7889E}" presName="txShp" presStyleLbl="node1" presStyleIdx="6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28D8604-EB31-4035-B13A-539CC19EACDB}" type="pres">
      <dgm:prSet presAssocID="{0FB2B38E-2430-4CAE-ABBD-4E85A952C6F2}" presName="spacing" presStyleCnt="0"/>
      <dgm:spPr/>
    </dgm:pt>
    <dgm:pt modelId="{BE933EA5-F3DF-4AD9-BFCC-0D65D1DF58F7}" type="pres">
      <dgm:prSet presAssocID="{BA7324ED-6B41-4701-8CAA-CB2231880398}" presName="composite" presStyleCnt="0"/>
      <dgm:spPr/>
    </dgm:pt>
    <dgm:pt modelId="{2B94410C-D2D0-4686-A3BD-796295BE309C}" type="pres">
      <dgm:prSet presAssocID="{BA7324ED-6B41-4701-8CAA-CB2231880398}" presName="imgShp" presStyleLbl="fgImgPlace1" presStyleIdx="7" presStyleCnt="8"/>
      <dgm:spPr>
        <a:blipFill>
          <a:blip xmlns:r="http://schemas.openxmlformats.org/officeDocument/2006/relationships"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6000" r="-16000"/>
          </a:stretch>
        </a:blipFill>
      </dgm:spPr>
    </dgm:pt>
    <dgm:pt modelId="{D753BDF4-8ED0-4966-BBAA-BE4FC8B805E2}" type="pres">
      <dgm:prSet presAssocID="{BA7324ED-6B41-4701-8CAA-CB2231880398}" presName="txShp" presStyleLbl="node1" presStyleIdx="7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F21BC6D-AD61-4531-B747-BA16D85D47BF}" srcId="{08C00483-B032-4C27-874E-2F5183F3453D}" destId="{B8C3FFA8-0F92-47B4-9BC4-B8985BAD9158}" srcOrd="3" destOrd="0" parTransId="{3582A1E7-8136-44E6-9B63-FA716CD5024D}" sibTransId="{5CF57152-3847-4536-AD8A-63DC88BF9AC7}"/>
    <dgm:cxn modelId="{66EE95F4-859A-4A0B-BCBF-242F6F88F0C8}" type="presOf" srcId="{8CAEEB6C-A92F-4D67-84EE-DB810EF7191C}" destId="{AE9206FC-76E3-4944-975F-56200AB6006F}" srcOrd="0" destOrd="0" presId="urn:microsoft.com/office/officeart/2005/8/layout/vList3"/>
    <dgm:cxn modelId="{0108DEB0-056C-4A10-A9E7-BA5B115C1745}" srcId="{08C00483-B032-4C27-874E-2F5183F3453D}" destId="{E2F743F4-1608-4B63-B325-573909C7889E}" srcOrd="6" destOrd="0" parTransId="{4BA1A01B-85ED-4741-A150-83282138D950}" sibTransId="{0FB2B38E-2430-4CAE-ABBD-4E85A952C6F2}"/>
    <dgm:cxn modelId="{61A473A3-51C7-4531-88EE-6135A77BB21E}" type="presOf" srcId="{08C00483-B032-4C27-874E-2F5183F3453D}" destId="{7BBC942E-31DB-4FC3-822C-58F91DF8116E}" srcOrd="0" destOrd="0" presId="urn:microsoft.com/office/officeart/2005/8/layout/vList3"/>
    <dgm:cxn modelId="{E598368D-2E6A-45BF-AFF7-5BD8F2F7CC46}" srcId="{08C00483-B032-4C27-874E-2F5183F3453D}" destId="{F1163E8C-8D11-4F90-8149-5237F47BD8A5}" srcOrd="1" destOrd="0" parTransId="{93C007C4-2009-4F96-9C45-87E61BAA6144}" sibTransId="{8C2903DC-CF9D-4D8F-965F-68E3EA743EEA}"/>
    <dgm:cxn modelId="{DE2961AF-70F5-434B-91B7-CEC1C064BB4E}" type="presOf" srcId="{E2F743F4-1608-4B63-B325-573909C7889E}" destId="{242BD9D6-651A-438E-AE5A-1A26C60D1512}" srcOrd="0" destOrd="0" presId="urn:microsoft.com/office/officeart/2005/8/layout/vList3"/>
    <dgm:cxn modelId="{93B7F363-E01A-47EE-ACDF-647E2E104FA0}" type="presOf" srcId="{4C90BB62-D839-44D5-BEC2-2E6DA3F96F03}" destId="{5107B87F-575E-408A-AA3C-BDAE4F2EEDA3}" srcOrd="0" destOrd="0" presId="urn:microsoft.com/office/officeart/2005/8/layout/vList3"/>
    <dgm:cxn modelId="{DF7E05CB-65E5-4AD2-B388-07E0AC708E6E}" type="presOf" srcId="{2FEF794B-60AE-4927-8621-9DB654C7B1BA}" destId="{D5555997-C7F0-4FEF-A3CC-E22B7A531750}" srcOrd="0" destOrd="0" presId="urn:microsoft.com/office/officeart/2005/8/layout/vList3"/>
    <dgm:cxn modelId="{47E56718-75A6-473B-8E1E-B900755A275B}" type="presOf" srcId="{B8C3FFA8-0F92-47B4-9BC4-B8985BAD9158}" destId="{C855E987-C464-4C1F-942C-449E482C3786}" srcOrd="0" destOrd="0" presId="urn:microsoft.com/office/officeart/2005/8/layout/vList3"/>
    <dgm:cxn modelId="{5479D650-76C0-49E9-81E6-70A8ECDAD0DF}" srcId="{08C00483-B032-4C27-874E-2F5183F3453D}" destId="{A7A86CD4-56D3-4897-A04A-EC19E6913A7E}" srcOrd="2" destOrd="0" parTransId="{98DB0F0A-FA3F-4122-B5A1-172FA1D5D5A6}" sibTransId="{5968F211-EC9E-4A9A-A5E7-FF485C466D64}"/>
    <dgm:cxn modelId="{8546A8E9-5A16-49C6-8629-C34D563F233C}" type="presOf" srcId="{BA7324ED-6B41-4701-8CAA-CB2231880398}" destId="{D753BDF4-8ED0-4966-BBAA-BE4FC8B805E2}" srcOrd="0" destOrd="0" presId="urn:microsoft.com/office/officeart/2005/8/layout/vList3"/>
    <dgm:cxn modelId="{59FB4145-8B06-465F-B150-E4E7019402D8}" srcId="{08C00483-B032-4C27-874E-2F5183F3453D}" destId="{BA7324ED-6B41-4701-8CAA-CB2231880398}" srcOrd="7" destOrd="0" parTransId="{AC89AA2F-2C05-4CBC-8E2D-1CDF1E9E5373}" sibTransId="{260A0C03-053F-454D-8F8A-FE333B75CCC4}"/>
    <dgm:cxn modelId="{6B565E7A-D5A0-4898-8E43-9C6A008C4630}" srcId="{08C00483-B032-4C27-874E-2F5183F3453D}" destId="{2FEF794B-60AE-4927-8621-9DB654C7B1BA}" srcOrd="0" destOrd="0" parTransId="{6E4D935C-75FA-47F4-A992-2B7D6AB5AB0A}" sibTransId="{0FC2ED31-1EEA-4A19-A0D2-1057B4063142}"/>
    <dgm:cxn modelId="{BA86B7A1-47DD-49FF-B281-DEECC2B09815}" srcId="{08C00483-B032-4C27-874E-2F5183F3453D}" destId="{4C90BB62-D839-44D5-BEC2-2E6DA3F96F03}" srcOrd="4" destOrd="0" parTransId="{E2B8F84F-7537-46CD-9450-272E321EBE3F}" sibTransId="{08D38959-BA2A-4269-A832-A72AE75158D7}"/>
    <dgm:cxn modelId="{3AE4C4D6-BE53-4A04-9B0D-DA096A0C1B09}" srcId="{08C00483-B032-4C27-874E-2F5183F3453D}" destId="{8CAEEB6C-A92F-4D67-84EE-DB810EF7191C}" srcOrd="5" destOrd="0" parTransId="{3070A38F-1F4C-4129-86B8-05A3D005E358}" sibTransId="{67876D2A-116C-48C0-A762-C5ACB7D3F546}"/>
    <dgm:cxn modelId="{E251FCE5-E96F-4D0B-A9C4-23BEE4D6217B}" type="presOf" srcId="{A7A86CD4-56D3-4897-A04A-EC19E6913A7E}" destId="{56F1D0EA-8BEA-4A44-9220-A3D77F3D3B66}" srcOrd="0" destOrd="0" presId="urn:microsoft.com/office/officeart/2005/8/layout/vList3"/>
    <dgm:cxn modelId="{2A4EF7C0-2EFD-427A-BC31-70100393A4AE}" type="presOf" srcId="{F1163E8C-8D11-4F90-8149-5237F47BD8A5}" destId="{D162B966-FD68-49A6-A403-B45E808F19F4}" srcOrd="0" destOrd="0" presId="urn:microsoft.com/office/officeart/2005/8/layout/vList3"/>
    <dgm:cxn modelId="{858D43DA-1A5F-4AB8-B9DB-15F1978D8911}" type="presParOf" srcId="{7BBC942E-31DB-4FC3-822C-58F91DF8116E}" destId="{CCBEC4F7-3AA7-4DA0-BAF4-B84BA1B9B55D}" srcOrd="0" destOrd="0" presId="urn:microsoft.com/office/officeart/2005/8/layout/vList3"/>
    <dgm:cxn modelId="{420AB17C-BEFA-4063-8E40-8D136A3B977C}" type="presParOf" srcId="{CCBEC4F7-3AA7-4DA0-BAF4-B84BA1B9B55D}" destId="{630E158F-FAA3-4B10-A6D0-83DE9DC90D2D}" srcOrd="0" destOrd="0" presId="urn:microsoft.com/office/officeart/2005/8/layout/vList3"/>
    <dgm:cxn modelId="{1DDAE522-BB8F-45B6-8236-AC4042655FFF}" type="presParOf" srcId="{CCBEC4F7-3AA7-4DA0-BAF4-B84BA1B9B55D}" destId="{D5555997-C7F0-4FEF-A3CC-E22B7A531750}" srcOrd="1" destOrd="0" presId="urn:microsoft.com/office/officeart/2005/8/layout/vList3"/>
    <dgm:cxn modelId="{1DB21030-30A9-4EF5-B60D-C170CE055720}" type="presParOf" srcId="{7BBC942E-31DB-4FC3-822C-58F91DF8116E}" destId="{FFA6D82F-92C5-4874-B31C-3232479A1AC1}" srcOrd="1" destOrd="0" presId="urn:microsoft.com/office/officeart/2005/8/layout/vList3"/>
    <dgm:cxn modelId="{91CD32DB-5715-4FD0-B01D-032560BA34DF}" type="presParOf" srcId="{7BBC942E-31DB-4FC3-822C-58F91DF8116E}" destId="{2CFF8AA4-E67C-4ABE-B21B-E8DA154381A8}" srcOrd="2" destOrd="0" presId="urn:microsoft.com/office/officeart/2005/8/layout/vList3"/>
    <dgm:cxn modelId="{4DE431A9-C66E-402D-98D2-42870FC26E8B}" type="presParOf" srcId="{2CFF8AA4-E67C-4ABE-B21B-E8DA154381A8}" destId="{28A0B967-B28F-40DA-9002-F6DD5DF29D46}" srcOrd="0" destOrd="0" presId="urn:microsoft.com/office/officeart/2005/8/layout/vList3"/>
    <dgm:cxn modelId="{549447D7-3D31-434B-B306-0EA61432A7F3}" type="presParOf" srcId="{2CFF8AA4-E67C-4ABE-B21B-E8DA154381A8}" destId="{D162B966-FD68-49A6-A403-B45E808F19F4}" srcOrd="1" destOrd="0" presId="urn:microsoft.com/office/officeart/2005/8/layout/vList3"/>
    <dgm:cxn modelId="{F443F613-D314-4AA4-864B-49FE9BF40CD8}" type="presParOf" srcId="{7BBC942E-31DB-4FC3-822C-58F91DF8116E}" destId="{6C4ACE9E-6867-4FFC-86FD-9A3201A47127}" srcOrd="3" destOrd="0" presId="urn:microsoft.com/office/officeart/2005/8/layout/vList3"/>
    <dgm:cxn modelId="{4E6800EF-F69D-4D28-873A-1814EC1B91FC}" type="presParOf" srcId="{7BBC942E-31DB-4FC3-822C-58F91DF8116E}" destId="{A9D0BF7D-2D8F-4EEB-B7E4-C78B31849F8F}" srcOrd="4" destOrd="0" presId="urn:microsoft.com/office/officeart/2005/8/layout/vList3"/>
    <dgm:cxn modelId="{D9912E55-BB11-4F12-9084-1794B675454A}" type="presParOf" srcId="{A9D0BF7D-2D8F-4EEB-B7E4-C78B31849F8F}" destId="{F5D83DD5-4057-4ABE-85BA-E833AF6068A8}" srcOrd="0" destOrd="0" presId="urn:microsoft.com/office/officeart/2005/8/layout/vList3"/>
    <dgm:cxn modelId="{785CC062-5F79-47A4-A416-0C37368A58D1}" type="presParOf" srcId="{A9D0BF7D-2D8F-4EEB-B7E4-C78B31849F8F}" destId="{56F1D0EA-8BEA-4A44-9220-A3D77F3D3B66}" srcOrd="1" destOrd="0" presId="urn:microsoft.com/office/officeart/2005/8/layout/vList3"/>
    <dgm:cxn modelId="{DC595750-6C05-4A2F-9846-66C36020E63D}" type="presParOf" srcId="{7BBC942E-31DB-4FC3-822C-58F91DF8116E}" destId="{E27D51F8-DDBB-47E6-BB72-7CC2CC480163}" srcOrd="5" destOrd="0" presId="urn:microsoft.com/office/officeart/2005/8/layout/vList3"/>
    <dgm:cxn modelId="{2CA9BA34-74B4-4829-B5B9-F8A546FDF116}" type="presParOf" srcId="{7BBC942E-31DB-4FC3-822C-58F91DF8116E}" destId="{079F1756-CAAD-4AAA-B530-6323C7894956}" srcOrd="6" destOrd="0" presId="urn:microsoft.com/office/officeart/2005/8/layout/vList3"/>
    <dgm:cxn modelId="{9B840F0A-09F1-4121-9C55-9368C81EB0EE}" type="presParOf" srcId="{079F1756-CAAD-4AAA-B530-6323C7894956}" destId="{2F7B625F-C0D4-4084-AE9D-5ECBE18C2E2B}" srcOrd="0" destOrd="0" presId="urn:microsoft.com/office/officeart/2005/8/layout/vList3"/>
    <dgm:cxn modelId="{AA318F74-CA05-46B1-89D3-4BF8BB928095}" type="presParOf" srcId="{079F1756-CAAD-4AAA-B530-6323C7894956}" destId="{C855E987-C464-4C1F-942C-449E482C3786}" srcOrd="1" destOrd="0" presId="urn:microsoft.com/office/officeart/2005/8/layout/vList3"/>
    <dgm:cxn modelId="{E49D2820-2C35-47D6-B3C5-80A1F9D53E88}" type="presParOf" srcId="{7BBC942E-31DB-4FC3-822C-58F91DF8116E}" destId="{9B7236A0-CA81-4025-B248-925D71E25902}" srcOrd="7" destOrd="0" presId="urn:microsoft.com/office/officeart/2005/8/layout/vList3"/>
    <dgm:cxn modelId="{AF3DE541-F567-4E4C-B5BD-BFF69543E12D}" type="presParOf" srcId="{7BBC942E-31DB-4FC3-822C-58F91DF8116E}" destId="{F9C06B66-1760-4C25-932C-982DD8D70F4E}" srcOrd="8" destOrd="0" presId="urn:microsoft.com/office/officeart/2005/8/layout/vList3"/>
    <dgm:cxn modelId="{591C037D-070E-4B4F-B387-AB0B022CB4FB}" type="presParOf" srcId="{F9C06B66-1760-4C25-932C-982DD8D70F4E}" destId="{0D77A6B9-E340-443D-8DEA-9154DE13AC07}" srcOrd="0" destOrd="0" presId="urn:microsoft.com/office/officeart/2005/8/layout/vList3"/>
    <dgm:cxn modelId="{BF014AA3-80D8-40AA-ABAF-123391EDC896}" type="presParOf" srcId="{F9C06B66-1760-4C25-932C-982DD8D70F4E}" destId="{5107B87F-575E-408A-AA3C-BDAE4F2EEDA3}" srcOrd="1" destOrd="0" presId="urn:microsoft.com/office/officeart/2005/8/layout/vList3"/>
    <dgm:cxn modelId="{F130744A-2E61-483E-BC11-F29D60B16AE6}" type="presParOf" srcId="{7BBC942E-31DB-4FC3-822C-58F91DF8116E}" destId="{FAD47B5A-8186-4BAF-9A27-87C8E90EBFEF}" srcOrd="9" destOrd="0" presId="urn:microsoft.com/office/officeart/2005/8/layout/vList3"/>
    <dgm:cxn modelId="{6A884592-9D30-4F42-BC6D-4270E80E5FA4}" type="presParOf" srcId="{7BBC942E-31DB-4FC3-822C-58F91DF8116E}" destId="{710B029F-63B4-48B4-AEE6-5DB32F57C5D8}" srcOrd="10" destOrd="0" presId="urn:microsoft.com/office/officeart/2005/8/layout/vList3"/>
    <dgm:cxn modelId="{C7C886D9-B301-46AF-86DB-657EF39D0608}" type="presParOf" srcId="{710B029F-63B4-48B4-AEE6-5DB32F57C5D8}" destId="{09660E53-E89B-4BF5-9D77-75507F2C3C58}" srcOrd="0" destOrd="0" presId="urn:microsoft.com/office/officeart/2005/8/layout/vList3"/>
    <dgm:cxn modelId="{C1414AE8-840E-4A59-B842-1F553F3D70AC}" type="presParOf" srcId="{710B029F-63B4-48B4-AEE6-5DB32F57C5D8}" destId="{AE9206FC-76E3-4944-975F-56200AB6006F}" srcOrd="1" destOrd="0" presId="urn:microsoft.com/office/officeart/2005/8/layout/vList3"/>
    <dgm:cxn modelId="{09E981AA-69DC-43A6-B41E-CB059496A4A1}" type="presParOf" srcId="{7BBC942E-31DB-4FC3-822C-58F91DF8116E}" destId="{A18AA5A0-8516-46C3-BA67-93984A4B36DC}" srcOrd="11" destOrd="0" presId="urn:microsoft.com/office/officeart/2005/8/layout/vList3"/>
    <dgm:cxn modelId="{E0EA0855-7C31-4D15-9E11-DEB7BEAC3027}" type="presParOf" srcId="{7BBC942E-31DB-4FC3-822C-58F91DF8116E}" destId="{5654EC20-A18F-4FA7-8258-36314B68C448}" srcOrd="12" destOrd="0" presId="urn:microsoft.com/office/officeart/2005/8/layout/vList3"/>
    <dgm:cxn modelId="{8EC9FDB5-6DF2-4195-AEF8-3751FCEE5553}" type="presParOf" srcId="{5654EC20-A18F-4FA7-8258-36314B68C448}" destId="{ABBBB576-8F54-411A-9E98-631BBDDA652E}" srcOrd="0" destOrd="0" presId="urn:microsoft.com/office/officeart/2005/8/layout/vList3"/>
    <dgm:cxn modelId="{390F517E-D24D-4B61-B2D7-FB811ED39C82}" type="presParOf" srcId="{5654EC20-A18F-4FA7-8258-36314B68C448}" destId="{242BD9D6-651A-438E-AE5A-1A26C60D1512}" srcOrd="1" destOrd="0" presId="urn:microsoft.com/office/officeart/2005/8/layout/vList3"/>
    <dgm:cxn modelId="{56B02E26-A8AA-433A-B840-554B0FFABD80}" type="presParOf" srcId="{7BBC942E-31DB-4FC3-822C-58F91DF8116E}" destId="{B28D8604-EB31-4035-B13A-539CC19EACDB}" srcOrd="13" destOrd="0" presId="urn:microsoft.com/office/officeart/2005/8/layout/vList3"/>
    <dgm:cxn modelId="{9C51762B-33A1-486C-938D-450D9751BFC6}" type="presParOf" srcId="{7BBC942E-31DB-4FC3-822C-58F91DF8116E}" destId="{BE933EA5-F3DF-4AD9-BFCC-0D65D1DF58F7}" srcOrd="14" destOrd="0" presId="urn:microsoft.com/office/officeart/2005/8/layout/vList3"/>
    <dgm:cxn modelId="{D002EFDD-67CD-413D-918F-BA40892F8A92}" type="presParOf" srcId="{BE933EA5-F3DF-4AD9-BFCC-0D65D1DF58F7}" destId="{2B94410C-D2D0-4686-A3BD-796295BE309C}" srcOrd="0" destOrd="0" presId="urn:microsoft.com/office/officeart/2005/8/layout/vList3"/>
    <dgm:cxn modelId="{DE65BF0A-081B-48DA-82EA-818BC7A14ED6}" type="presParOf" srcId="{BE933EA5-F3DF-4AD9-BFCC-0D65D1DF58F7}" destId="{D753BDF4-8ED0-4966-BBAA-BE4FC8B805E2}" srcOrd="1" destOrd="0" presId="urn:microsoft.com/office/officeart/2005/8/layout/vList3"/>
  </dgm:cxnLst>
  <dgm:bg>
    <a:effectLst>
      <a:softEdge rad="63500"/>
    </a:effectLst>
  </dgm:bg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86A9F2A3-F8BB-419D-BDE1-399B934DD7B6}" type="doc">
      <dgm:prSet loTypeId="urn:microsoft.com/office/officeart/2005/8/layout/bProcess3" loCatId="process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F035AD1-CD2C-4744-8CF9-D1B50B96B7AF}">
      <dgm:prSet phldrT="[Text]"/>
      <dgm:spPr/>
      <dgm:t>
        <a:bodyPr/>
        <a:lstStyle/>
        <a:p>
          <a:r>
            <a:rPr lang="en-IN" dirty="0" smtClean="0"/>
            <a:t>USER INTERFACE</a:t>
          </a:r>
          <a:endParaRPr lang="en-US" dirty="0"/>
        </a:p>
      </dgm:t>
    </dgm:pt>
    <dgm:pt modelId="{A4114AB3-FF17-4882-A4EF-84DE70E7B8D4}" type="parTrans" cxnId="{E883C7F3-9FE0-457C-AB4A-95BA75DDE3CE}">
      <dgm:prSet/>
      <dgm:spPr/>
      <dgm:t>
        <a:bodyPr/>
        <a:lstStyle/>
        <a:p>
          <a:endParaRPr lang="en-US"/>
        </a:p>
      </dgm:t>
    </dgm:pt>
    <dgm:pt modelId="{1FE9FCEB-5252-42E5-BF84-4D2E5AE64C9F}" type="sibTrans" cxnId="{E883C7F3-9FE0-457C-AB4A-95BA75DDE3CE}">
      <dgm:prSet/>
      <dgm:spPr/>
      <dgm:t>
        <a:bodyPr/>
        <a:lstStyle/>
        <a:p>
          <a:endParaRPr lang="en-US"/>
        </a:p>
      </dgm:t>
    </dgm:pt>
    <dgm:pt modelId="{7D6E307C-B63E-4CCB-82A4-78E07535AF67}">
      <dgm:prSet phldrT="[Text]"/>
      <dgm:spPr/>
      <dgm:t>
        <a:bodyPr/>
        <a:lstStyle/>
        <a:p>
          <a:r>
            <a:rPr lang="en-IN" dirty="0" smtClean="0"/>
            <a:t>ARDUINO SUBSTATION</a:t>
          </a:r>
          <a:endParaRPr lang="en-US" dirty="0"/>
        </a:p>
      </dgm:t>
    </dgm:pt>
    <dgm:pt modelId="{1C82D478-AA58-4C15-831A-1106458879AD}" type="sibTrans" cxnId="{F1F994B0-C251-4671-A679-BC910C621C42}">
      <dgm:prSet/>
      <dgm:spPr/>
      <dgm:t>
        <a:bodyPr/>
        <a:lstStyle/>
        <a:p>
          <a:endParaRPr lang="en-US"/>
        </a:p>
      </dgm:t>
    </dgm:pt>
    <dgm:pt modelId="{5C5D40E8-7480-4C2A-8A8D-9A990607DDC1}" type="parTrans" cxnId="{F1F994B0-C251-4671-A679-BC910C621C42}">
      <dgm:prSet/>
      <dgm:spPr/>
      <dgm:t>
        <a:bodyPr/>
        <a:lstStyle/>
        <a:p>
          <a:endParaRPr lang="en-US"/>
        </a:p>
      </dgm:t>
    </dgm:pt>
    <dgm:pt modelId="{2C83E354-E68D-4CBF-A7D3-62B837EC74A4}">
      <dgm:prSet phldrT="[Text]"/>
      <dgm:spPr/>
      <dgm:t>
        <a:bodyPr/>
        <a:lstStyle/>
        <a:p>
          <a:r>
            <a:rPr lang="en-IN" dirty="0" smtClean="0"/>
            <a:t>RF TRANSCEIVER (PI SIDE)</a:t>
          </a:r>
          <a:endParaRPr lang="en-US" dirty="0"/>
        </a:p>
      </dgm:t>
    </dgm:pt>
    <dgm:pt modelId="{29AAEB3E-C7D8-4019-9F5A-9492818F9092}" type="sibTrans" cxnId="{AA93406D-EBB5-46ED-996A-1E3A19624D5D}">
      <dgm:prSet/>
      <dgm:spPr/>
      <dgm:t>
        <a:bodyPr/>
        <a:lstStyle/>
        <a:p>
          <a:endParaRPr lang="en-US"/>
        </a:p>
      </dgm:t>
    </dgm:pt>
    <dgm:pt modelId="{FBB82D8D-D582-48F7-BCD6-B8B2B9AA6A0F}" type="parTrans" cxnId="{AA93406D-EBB5-46ED-996A-1E3A19624D5D}">
      <dgm:prSet/>
      <dgm:spPr/>
      <dgm:t>
        <a:bodyPr/>
        <a:lstStyle/>
        <a:p>
          <a:endParaRPr lang="en-US"/>
        </a:p>
      </dgm:t>
    </dgm:pt>
    <dgm:pt modelId="{70456293-71E6-4FF2-9460-DCBEFE54A87E}">
      <dgm:prSet phldrT="[Text]"/>
      <dgm:spPr/>
      <dgm:t>
        <a:bodyPr/>
        <a:lstStyle/>
        <a:p>
          <a:r>
            <a:rPr lang="en-IN" dirty="0" smtClean="0"/>
            <a:t>RASPBERRY PI 2 BASE STATION</a:t>
          </a:r>
          <a:endParaRPr lang="en-US" dirty="0"/>
        </a:p>
      </dgm:t>
    </dgm:pt>
    <dgm:pt modelId="{F02E88C6-81C1-4CA6-8181-1F5981A812F1}" type="sibTrans" cxnId="{F6944582-2E1E-4C6C-BB88-67E09661AE45}">
      <dgm:prSet/>
      <dgm:spPr/>
      <dgm:t>
        <a:bodyPr/>
        <a:lstStyle/>
        <a:p>
          <a:endParaRPr lang="en-US"/>
        </a:p>
      </dgm:t>
    </dgm:pt>
    <dgm:pt modelId="{018BFAA2-8934-48E5-AA6C-C92880700216}" type="parTrans" cxnId="{F6944582-2E1E-4C6C-BB88-67E09661AE45}">
      <dgm:prSet/>
      <dgm:spPr/>
      <dgm:t>
        <a:bodyPr/>
        <a:lstStyle/>
        <a:p>
          <a:endParaRPr lang="en-US"/>
        </a:p>
      </dgm:t>
    </dgm:pt>
    <dgm:pt modelId="{AECA36A7-8642-4A0E-A287-C99C5E3E4A1B}">
      <dgm:prSet phldrT="[Text]"/>
      <dgm:spPr/>
      <dgm:t>
        <a:bodyPr/>
        <a:lstStyle/>
        <a:p>
          <a:r>
            <a:rPr lang="en-IN" dirty="0" smtClean="0"/>
            <a:t>CHANNEL - INTERNET</a:t>
          </a:r>
          <a:endParaRPr lang="en-US" dirty="0"/>
        </a:p>
      </dgm:t>
    </dgm:pt>
    <dgm:pt modelId="{87755448-A0F3-4E8A-9B55-5A8032B9F457}" type="sibTrans" cxnId="{A116725F-1DE7-478E-8CA9-27EC73F13FA2}">
      <dgm:prSet/>
      <dgm:spPr/>
      <dgm:t>
        <a:bodyPr/>
        <a:lstStyle/>
        <a:p>
          <a:endParaRPr lang="en-US"/>
        </a:p>
      </dgm:t>
    </dgm:pt>
    <dgm:pt modelId="{DC8E7498-8526-4D75-A3BA-3D33A2523B9C}" type="parTrans" cxnId="{A116725F-1DE7-478E-8CA9-27EC73F13FA2}">
      <dgm:prSet/>
      <dgm:spPr/>
      <dgm:t>
        <a:bodyPr/>
        <a:lstStyle/>
        <a:p>
          <a:endParaRPr lang="en-US"/>
        </a:p>
      </dgm:t>
    </dgm:pt>
    <dgm:pt modelId="{C0EBF1D5-2D01-4D28-BD32-8EE5C1E010A1}">
      <dgm:prSet phldrT="[Text]"/>
      <dgm:spPr/>
      <dgm:t>
        <a:bodyPr/>
        <a:lstStyle/>
        <a:p>
          <a:r>
            <a:rPr lang="en-IN" dirty="0" smtClean="0"/>
            <a:t>GPIO OUTPUT</a:t>
          </a:r>
          <a:endParaRPr lang="en-US" dirty="0"/>
        </a:p>
      </dgm:t>
    </dgm:pt>
    <dgm:pt modelId="{1D45ACCA-4C5F-45E7-A76C-85A5750725FA}" type="parTrans" cxnId="{50E9B5A3-C8AE-4C3F-B01B-625191CD174B}">
      <dgm:prSet/>
      <dgm:spPr/>
      <dgm:t>
        <a:bodyPr/>
        <a:lstStyle/>
        <a:p>
          <a:endParaRPr lang="en-US"/>
        </a:p>
      </dgm:t>
    </dgm:pt>
    <dgm:pt modelId="{95CD81B3-EA82-479C-B9AF-7B5D376F54E2}" type="sibTrans" cxnId="{50E9B5A3-C8AE-4C3F-B01B-625191CD174B}">
      <dgm:prSet/>
      <dgm:spPr/>
      <dgm:t>
        <a:bodyPr/>
        <a:lstStyle/>
        <a:p>
          <a:endParaRPr lang="en-US"/>
        </a:p>
      </dgm:t>
    </dgm:pt>
    <dgm:pt modelId="{5F3AF6FC-5DCF-4DB0-A367-D5B56B89A021}">
      <dgm:prSet phldrT="[Text]"/>
      <dgm:spPr/>
      <dgm:t>
        <a:bodyPr/>
        <a:lstStyle/>
        <a:p>
          <a:r>
            <a:rPr lang="en-IN" dirty="0" smtClean="0"/>
            <a:t>RF TRANSCEIVER (ARDUINO SIDE)</a:t>
          </a:r>
          <a:endParaRPr lang="en-US" dirty="0"/>
        </a:p>
      </dgm:t>
    </dgm:pt>
    <dgm:pt modelId="{999F1FBF-680E-4816-8945-5AA52C2692EC}" type="parTrans" cxnId="{B8355E86-AE60-418C-A352-E64288079077}">
      <dgm:prSet/>
      <dgm:spPr/>
      <dgm:t>
        <a:bodyPr/>
        <a:lstStyle/>
        <a:p>
          <a:endParaRPr lang="en-US"/>
        </a:p>
      </dgm:t>
    </dgm:pt>
    <dgm:pt modelId="{E808B839-C048-4FB9-95CE-D6C07E352BFD}" type="sibTrans" cxnId="{B8355E86-AE60-418C-A352-E64288079077}">
      <dgm:prSet/>
      <dgm:spPr/>
      <dgm:t>
        <a:bodyPr/>
        <a:lstStyle/>
        <a:p>
          <a:endParaRPr lang="en-US"/>
        </a:p>
      </dgm:t>
    </dgm:pt>
    <dgm:pt modelId="{9FEFC475-351B-48DF-A091-D7709BBC76A5}" type="pres">
      <dgm:prSet presAssocID="{86A9F2A3-F8BB-419D-BDE1-399B934DD7B6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B2D7EC1-580D-4EE4-A0BE-C69D764AD175}" type="pres">
      <dgm:prSet presAssocID="{3F035AD1-CD2C-4744-8CF9-D1B50B96B7AF}" presName="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ADADABA-357D-4055-B559-F32D0A4025B5}" type="pres">
      <dgm:prSet presAssocID="{1FE9FCEB-5252-42E5-BF84-4D2E5AE64C9F}" presName="sibTrans" presStyleLbl="sibTrans1D1" presStyleIdx="0" presStyleCnt="6"/>
      <dgm:spPr/>
      <dgm:t>
        <a:bodyPr/>
        <a:lstStyle/>
        <a:p>
          <a:endParaRPr lang="en-US"/>
        </a:p>
      </dgm:t>
    </dgm:pt>
    <dgm:pt modelId="{F8FCBF1D-7892-493B-8E71-B416C3A355C9}" type="pres">
      <dgm:prSet presAssocID="{1FE9FCEB-5252-42E5-BF84-4D2E5AE64C9F}" presName="connectorText" presStyleLbl="sibTrans1D1" presStyleIdx="0" presStyleCnt="6"/>
      <dgm:spPr/>
      <dgm:t>
        <a:bodyPr/>
        <a:lstStyle/>
        <a:p>
          <a:endParaRPr lang="en-US"/>
        </a:p>
      </dgm:t>
    </dgm:pt>
    <dgm:pt modelId="{720EEED9-CFD6-46A6-A583-40996DF86B25}" type="pres">
      <dgm:prSet presAssocID="{AECA36A7-8642-4A0E-A287-C99C5E3E4A1B}" presName="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548395E-6781-47A8-8017-2BFAA40D1504}" type="pres">
      <dgm:prSet presAssocID="{87755448-A0F3-4E8A-9B55-5A8032B9F457}" presName="sibTrans" presStyleLbl="sibTrans1D1" presStyleIdx="1" presStyleCnt="6"/>
      <dgm:spPr/>
      <dgm:t>
        <a:bodyPr/>
        <a:lstStyle/>
        <a:p>
          <a:endParaRPr lang="en-US"/>
        </a:p>
      </dgm:t>
    </dgm:pt>
    <dgm:pt modelId="{AC79AAF6-4778-4F5E-AFBB-C3708836A5A9}" type="pres">
      <dgm:prSet presAssocID="{87755448-A0F3-4E8A-9B55-5A8032B9F457}" presName="connectorText" presStyleLbl="sibTrans1D1" presStyleIdx="1" presStyleCnt="6"/>
      <dgm:spPr/>
      <dgm:t>
        <a:bodyPr/>
        <a:lstStyle/>
        <a:p>
          <a:endParaRPr lang="en-US"/>
        </a:p>
      </dgm:t>
    </dgm:pt>
    <dgm:pt modelId="{A0319498-547B-44B2-B151-2BB700890BBA}" type="pres">
      <dgm:prSet presAssocID="{70456293-71E6-4FF2-9460-DCBEFE54A87E}" presName="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0E415E6-EE44-474A-A92B-53B2AB14F7E7}" type="pres">
      <dgm:prSet presAssocID="{F02E88C6-81C1-4CA6-8181-1F5981A812F1}" presName="sibTrans" presStyleLbl="sibTrans1D1" presStyleIdx="2" presStyleCnt="6"/>
      <dgm:spPr/>
      <dgm:t>
        <a:bodyPr/>
        <a:lstStyle/>
        <a:p>
          <a:endParaRPr lang="en-US"/>
        </a:p>
      </dgm:t>
    </dgm:pt>
    <dgm:pt modelId="{86A23BC0-CE6B-4FBE-8192-C40695A893C1}" type="pres">
      <dgm:prSet presAssocID="{F02E88C6-81C1-4CA6-8181-1F5981A812F1}" presName="connectorText" presStyleLbl="sibTrans1D1" presStyleIdx="2" presStyleCnt="6"/>
      <dgm:spPr/>
      <dgm:t>
        <a:bodyPr/>
        <a:lstStyle/>
        <a:p>
          <a:endParaRPr lang="en-US"/>
        </a:p>
      </dgm:t>
    </dgm:pt>
    <dgm:pt modelId="{30C338A5-AD4C-44AE-A3B8-0F062F80813C}" type="pres">
      <dgm:prSet presAssocID="{2C83E354-E68D-4CBF-A7D3-62B837EC74A4}" presName="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4CFD8AC-C0B6-411D-ADDA-1C87A96500F9}" type="pres">
      <dgm:prSet presAssocID="{29AAEB3E-C7D8-4019-9F5A-9492818F9092}" presName="sibTrans" presStyleLbl="sibTrans1D1" presStyleIdx="3" presStyleCnt="6"/>
      <dgm:spPr/>
      <dgm:t>
        <a:bodyPr/>
        <a:lstStyle/>
        <a:p>
          <a:endParaRPr lang="en-US"/>
        </a:p>
      </dgm:t>
    </dgm:pt>
    <dgm:pt modelId="{37152C0D-16E5-4ECF-8CB9-479E84D693F2}" type="pres">
      <dgm:prSet presAssocID="{29AAEB3E-C7D8-4019-9F5A-9492818F9092}" presName="connectorText" presStyleLbl="sibTrans1D1" presStyleIdx="3" presStyleCnt="6"/>
      <dgm:spPr/>
      <dgm:t>
        <a:bodyPr/>
        <a:lstStyle/>
        <a:p>
          <a:endParaRPr lang="en-US"/>
        </a:p>
      </dgm:t>
    </dgm:pt>
    <dgm:pt modelId="{570A54C4-632D-4D12-A185-F2C133333AF8}" type="pres">
      <dgm:prSet presAssocID="{5F3AF6FC-5DCF-4DB0-A367-D5B56B89A021}" presName="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9360CC2-B6D2-420B-B0F1-828BCEF09DB5}" type="pres">
      <dgm:prSet presAssocID="{E808B839-C048-4FB9-95CE-D6C07E352BFD}" presName="sibTrans" presStyleLbl="sibTrans1D1" presStyleIdx="4" presStyleCnt="6"/>
      <dgm:spPr/>
      <dgm:t>
        <a:bodyPr/>
        <a:lstStyle/>
        <a:p>
          <a:endParaRPr lang="en-US"/>
        </a:p>
      </dgm:t>
    </dgm:pt>
    <dgm:pt modelId="{126ABF2B-D71F-4753-AD9F-1E69347A17DF}" type="pres">
      <dgm:prSet presAssocID="{E808B839-C048-4FB9-95CE-D6C07E352BFD}" presName="connectorText" presStyleLbl="sibTrans1D1" presStyleIdx="4" presStyleCnt="6"/>
      <dgm:spPr/>
      <dgm:t>
        <a:bodyPr/>
        <a:lstStyle/>
        <a:p>
          <a:endParaRPr lang="en-US"/>
        </a:p>
      </dgm:t>
    </dgm:pt>
    <dgm:pt modelId="{85042C04-464D-4C75-942E-D5C151B584CA}" type="pres">
      <dgm:prSet presAssocID="{7D6E307C-B63E-4CCB-82A4-78E07535AF67}" presName="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1C692FE-FC1C-47AF-B8A4-1D23D634DF69}" type="pres">
      <dgm:prSet presAssocID="{1C82D478-AA58-4C15-831A-1106458879AD}" presName="sibTrans" presStyleLbl="sibTrans1D1" presStyleIdx="5" presStyleCnt="6"/>
      <dgm:spPr/>
      <dgm:t>
        <a:bodyPr/>
        <a:lstStyle/>
        <a:p>
          <a:endParaRPr lang="en-US"/>
        </a:p>
      </dgm:t>
    </dgm:pt>
    <dgm:pt modelId="{DEE4F713-A544-45F1-89AF-1F85C34FD4D6}" type="pres">
      <dgm:prSet presAssocID="{1C82D478-AA58-4C15-831A-1106458879AD}" presName="connectorText" presStyleLbl="sibTrans1D1" presStyleIdx="5" presStyleCnt="6"/>
      <dgm:spPr/>
      <dgm:t>
        <a:bodyPr/>
        <a:lstStyle/>
        <a:p>
          <a:endParaRPr lang="en-US"/>
        </a:p>
      </dgm:t>
    </dgm:pt>
    <dgm:pt modelId="{A370E7A3-FE25-4E88-A030-3164F77CE3A5}" type="pres">
      <dgm:prSet presAssocID="{C0EBF1D5-2D01-4D28-BD32-8EE5C1E010A1}" presName="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116725F-1DE7-478E-8CA9-27EC73F13FA2}" srcId="{86A9F2A3-F8BB-419D-BDE1-399B934DD7B6}" destId="{AECA36A7-8642-4A0E-A287-C99C5E3E4A1B}" srcOrd="1" destOrd="0" parTransId="{DC8E7498-8526-4D75-A3BA-3D33A2523B9C}" sibTransId="{87755448-A0F3-4E8A-9B55-5A8032B9F457}"/>
    <dgm:cxn modelId="{3B4CEC2C-1E77-4601-ACCC-DFCF3A9036EC}" type="presOf" srcId="{C0EBF1D5-2D01-4D28-BD32-8EE5C1E010A1}" destId="{A370E7A3-FE25-4E88-A030-3164F77CE3A5}" srcOrd="0" destOrd="0" presId="urn:microsoft.com/office/officeart/2005/8/layout/bProcess3"/>
    <dgm:cxn modelId="{50E9B5A3-C8AE-4C3F-B01B-625191CD174B}" srcId="{86A9F2A3-F8BB-419D-BDE1-399B934DD7B6}" destId="{C0EBF1D5-2D01-4D28-BD32-8EE5C1E010A1}" srcOrd="6" destOrd="0" parTransId="{1D45ACCA-4C5F-45E7-A76C-85A5750725FA}" sibTransId="{95CD81B3-EA82-479C-B9AF-7B5D376F54E2}"/>
    <dgm:cxn modelId="{927221B8-CEBA-4CA1-8049-42A2267DA326}" type="presOf" srcId="{E808B839-C048-4FB9-95CE-D6C07E352BFD}" destId="{126ABF2B-D71F-4753-AD9F-1E69347A17DF}" srcOrd="1" destOrd="0" presId="urn:microsoft.com/office/officeart/2005/8/layout/bProcess3"/>
    <dgm:cxn modelId="{AEDB56DF-8B75-4E9A-AD60-7BFBD454BC77}" type="presOf" srcId="{E808B839-C048-4FB9-95CE-D6C07E352BFD}" destId="{A9360CC2-B6D2-420B-B0F1-828BCEF09DB5}" srcOrd="0" destOrd="0" presId="urn:microsoft.com/office/officeart/2005/8/layout/bProcess3"/>
    <dgm:cxn modelId="{A5BB85CC-2826-4A69-A857-7B328F6BCF9B}" type="presOf" srcId="{86A9F2A3-F8BB-419D-BDE1-399B934DD7B6}" destId="{9FEFC475-351B-48DF-A091-D7709BBC76A5}" srcOrd="0" destOrd="0" presId="urn:microsoft.com/office/officeart/2005/8/layout/bProcess3"/>
    <dgm:cxn modelId="{95B267E1-8654-4EE5-BDCF-E8E34DB3A530}" type="presOf" srcId="{1C82D478-AA58-4C15-831A-1106458879AD}" destId="{DEE4F713-A544-45F1-89AF-1F85C34FD4D6}" srcOrd="1" destOrd="0" presId="urn:microsoft.com/office/officeart/2005/8/layout/bProcess3"/>
    <dgm:cxn modelId="{BC4FADD5-5739-46E3-84C9-EB9830620A9E}" type="presOf" srcId="{87755448-A0F3-4E8A-9B55-5A8032B9F457}" destId="{AC79AAF6-4778-4F5E-AFBB-C3708836A5A9}" srcOrd="1" destOrd="0" presId="urn:microsoft.com/office/officeart/2005/8/layout/bProcess3"/>
    <dgm:cxn modelId="{0604756B-063E-415F-B4C1-F89479F96BB2}" type="presOf" srcId="{29AAEB3E-C7D8-4019-9F5A-9492818F9092}" destId="{24CFD8AC-C0B6-411D-ADDA-1C87A96500F9}" srcOrd="0" destOrd="0" presId="urn:microsoft.com/office/officeart/2005/8/layout/bProcess3"/>
    <dgm:cxn modelId="{3240A740-F624-4302-8E8C-7D7DDF7F91E3}" type="presOf" srcId="{70456293-71E6-4FF2-9460-DCBEFE54A87E}" destId="{A0319498-547B-44B2-B151-2BB700890BBA}" srcOrd="0" destOrd="0" presId="urn:microsoft.com/office/officeart/2005/8/layout/bProcess3"/>
    <dgm:cxn modelId="{E883C7F3-9FE0-457C-AB4A-95BA75DDE3CE}" srcId="{86A9F2A3-F8BB-419D-BDE1-399B934DD7B6}" destId="{3F035AD1-CD2C-4744-8CF9-D1B50B96B7AF}" srcOrd="0" destOrd="0" parTransId="{A4114AB3-FF17-4882-A4EF-84DE70E7B8D4}" sibTransId="{1FE9FCEB-5252-42E5-BF84-4D2E5AE64C9F}"/>
    <dgm:cxn modelId="{B8355E86-AE60-418C-A352-E64288079077}" srcId="{86A9F2A3-F8BB-419D-BDE1-399B934DD7B6}" destId="{5F3AF6FC-5DCF-4DB0-A367-D5B56B89A021}" srcOrd="4" destOrd="0" parTransId="{999F1FBF-680E-4816-8945-5AA52C2692EC}" sibTransId="{E808B839-C048-4FB9-95CE-D6C07E352BFD}"/>
    <dgm:cxn modelId="{91585A3D-A6F3-4655-B195-708AC1AFF0EB}" type="presOf" srcId="{F02E88C6-81C1-4CA6-8181-1F5981A812F1}" destId="{40E415E6-EE44-474A-A92B-53B2AB14F7E7}" srcOrd="0" destOrd="0" presId="urn:microsoft.com/office/officeart/2005/8/layout/bProcess3"/>
    <dgm:cxn modelId="{154CB014-DEB7-4C5C-B6BA-2848D4AD123C}" type="presOf" srcId="{3F035AD1-CD2C-4744-8CF9-D1B50B96B7AF}" destId="{0B2D7EC1-580D-4EE4-A0BE-C69D764AD175}" srcOrd="0" destOrd="0" presId="urn:microsoft.com/office/officeart/2005/8/layout/bProcess3"/>
    <dgm:cxn modelId="{6A2DD450-949B-449F-99CA-A09C02CC587D}" type="presOf" srcId="{AECA36A7-8642-4A0E-A287-C99C5E3E4A1B}" destId="{720EEED9-CFD6-46A6-A583-40996DF86B25}" srcOrd="0" destOrd="0" presId="urn:microsoft.com/office/officeart/2005/8/layout/bProcess3"/>
    <dgm:cxn modelId="{25907D79-20DC-4E87-A589-C0820EFAAEA7}" type="presOf" srcId="{29AAEB3E-C7D8-4019-9F5A-9492818F9092}" destId="{37152C0D-16E5-4ECF-8CB9-479E84D693F2}" srcOrd="1" destOrd="0" presId="urn:microsoft.com/office/officeart/2005/8/layout/bProcess3"/>
    <dgm:cxn modelId="{5677C820-AF3A-4C83-BF45-999EF59479EE}" type="presOf" srcId="{87755448-A0F3-4E8A-9B55-5A8032B9F457}" destId="{F548395E-6781-47A8-8017-2BFAA40D1504}" srcOrd="0" destOrd="0" presId="urn:microsoft.com/office/officeart/2005/8/layout/bProcess3"/>
    <dgm:cxn modelId="{FB46D2C1-E5C4-4CD2-9D24-3F9F6D348283}" type="presOf" srcId="{1FE9FCEB-5252-42E5-BF84-4D2E5AE64C9F}" destId="{8ADADABA-357D-4055-B559-F32D0A4025B5}" srcOrd="0" destOrd="0" presId="urn:microsoft.com/office/officeart/2005/8/layout/bProcess3"/>
    <dgm:cxn modelId="{F1F994B0-C251-4671-A679-BC910C621C42}" srcId="{86A9F2A3-F8BB-419D-BDE1-399B934DD7B6}" destId="{7D6E307C-B63E-4CCB-82A4-78E07535AF67}" srcOrd="5" destOrd="0" parTransId="{5C5D40E8-7480-4C2A-8A8D-9A990607DDC1}" sibTransId="{1C82D478-AA58-4C15-831A-1106458879AD}"/>
    <dgm:cxn modelId="{838EDC54-76A2-4363-A485-CA43DD41D1F4}" type="presOf" srcId="{1FE9FCEB-5252-42E5-BF84-4D2E5AE64C9F}" destId="{F8FCBF1D-7892-493B-8E71-B416C3A355C9}" srcOrd="1" destOrd="0" presId="urn:microsoft.com/office/officeart/2005/8/layout/bProcess3"/>
    <dgm:cxn modelId="{2A225C16-DC51-4591-BA84-FF487C219C1C}" type="presOf" srcId="{7D6E307C-B63E-4CCB-82A4-78E07535AF67}" destId="{85042C04-464D-4C75-942E-D5C151B584CA}" srcOrd="0" destOrd="0" presId="urn:microsoft.com/office/officeart/2005/8/layout/bProcess3"/>
    <dgm:cxn modelId="{B7EBA641-383A-437A-9168-126704401E76}" type="presOf" srcId="{5F3AF6FC-5DCF-4DB0-A367-D5B56B89A021}" destId="{570A54C4-632D-4D12-A185-F2C133333AF8}" srcOrd="0" destOrd="0" presId="urn:microsoft.com/office/officeart/2005/8/layout/bProcess3"/>
    <dgm:cxn modelId="{AA93406D-EBB5-46ED-996A-1E3A19624D5D}" srcId="{86A9F2A3-F8BB-419D-BDE1-399B934DD7B6}" destId="{2C83E354-E68D-4CBF-A7D3-62B837EC74A4}" srcOrd="3" destOrd="0" parTransId="{FBB82D8D-D582-48F7-BCD6-B8B2B9AA6A0F}" sibTransId="{29AAEB3E-C7D8-4019-9F5A-9492818F9092}"/>
    <dgm:cxn modelId="{FD2D4C04-11C1-475B-943F-36E76D88BE5A}" type="presOf" srcId="{2C83E354-E68D-4CBF-A7D3-62B837EC74A4}" destId="{30C338A5-AD4C-44AE-A3B8-0F062F80813C}" srcOrd="0" destOrd="0" presId="urn:microsoft.com/office/officeart/2005/8/layout/bProcess3"/>
    <dgm:cxn modelId="{960861E9-FAD8-4714-96D6-A86101BE4AA6}" type="presOf" srcId="{F02E88C6-81C1-4CA6-8181-1F5981A812F1}" destId="{86A23BC0-CE6B-4FBE-8192-C40695A893C1}" srcOrd="1" destOrd="0" presId="urn:microsoft.com/office/officeart/2005/8/layout/bProcess3"/>
    <dgm:cxn modelId="{F6944582-2E1E-4C6C-BB88-67E09661AE45}" srcId="{86A9F2A3-F8BB-419D-BDE1-399B934DD7B6}" destId="{70456293-71E6-4FF2-9460-DCBEFE54A87E}" srcOrd="2" destOrd="0" parTransId="{018BFAA2-8934-48E5-AA6C-C92880700216}" sibTransId="{F02E88C6-81C1-4CA6-8181-1F5981A812F1}"/>
    <dgm:cxn modelId="{CF18E423-A47D-4EC5-A305-6E339BE387AA}" type="presOf" srcId="{1C82D478-AA58-4C15-831A-1106458879AD}" destId="{31C692FE-FC1C-47AF-B8A4-1D23D634DF69}" srcOrd="0" destOrd="0" presId="urn:microsoft.com/office/officeart/2005/8/layout/bProcess3"/>
    <dgm:cxn modelId="{89B898DA-3C24-45E1-8CF4-EE9E0199BE97}" type="presParOf" srcId="{9FEFC475-351B-48DF-A091-D7709BBC76A5}" destId="{0B2D7EC1-580D-4EE4-A0BE-C69D764AD175}" srcOrd="0" destOrd="0" presId="urn:microsoft.com/office/officeart/2005/8/layout/bProcess3"/>
    <dgm:cxn modelId="{DE7E13F1-A9A3-4E1F-B3CF-DDA729807547}" type="presParOf" srcId="{9FEFC475-351B-48DF-A091-D7709BBC76A5}" destId="{8ADADABA-357D-4055-B559-F32D0A4025B5}" srcOrd="1" destOrd="0" presId="urn:microsoft.com/office/officeart/2005/8/layout/bProcess3"/>
    <dgm:cxn modelId="{BFAD0582-BF81-473D-B121-207953CF2486}" type="presParOf" srcId="{8ADADABA-357D-4055-B559-F32D0A4025B5}" destId="{F8FCBF1D-7892-493B-8E71-B416C3A355C9}" srcOrd="0" destOrd="0" presId="urn:microsoft.com/office/officeart/2005/8/layout/bProcess3"/>
    <dgm:cxn modelId="{3859AD44-3991-4C3C-B1E9-6D8BAE64C425}" type="presParOf" srcId="{9FEFC475-351B-48DF-A091-D7709BBC76A5}" destId="{720EEED9-CFD6-46A6-A583-40996DF86B25}" srcOrd="2" destOrd="0" presId="urn:microsoft.com/office/officeart/2005/8/layout/bProcess3"/>
    <dgm:cxn modelId="{7B6E9287-D9A4-4740-BEFE-82550791B5C2}" type="presParOf" srcId="{9FEFC475-351B-48DF-A091-D7709BBC76A5}" destId="{F548395E-6781-47A8-8017-2BFAA40D1504}" srcOrd="3" destOrd="0" presId="urn:microsoft.com/office/officeart/2005/8/layout/bProcess3"/>
    <dgm:cxn modelId="{843F4910-6C6D-4C15-825B-8BFCF13B0588}" type="presParOf" srcId="{F548395E-6781-47A8-8017-2BFAA40D1504}" destId="{AC79AAF6-4778-4F5E-AFBB-C3708836A5A9}" srcOrd="0" destOrd="0" presId="urn:microsoft.com/office/officeart/2005/8/layout/bProcess3"/>
    <dgm:cxn modelId="{D93F8618-FC14-4C28-ABD8-ECAB1EE80BBF}" type="presParOf" srcId="{9FEFC475-351B-48DF-A091-D7709BBC76A5}" destId="{A0319498-547B-44B2-B151-2BB700890BBA}" srcOrd="4" destOrd="0" presId="urn:microsoft.com/office/officeart/2005/8/layout/bProcess3"/>
    <dgm:cxn modelId="{3FE6B714-2157-4020-BCC7-24A4AF8F1EE0}" type="presParOf" srcId="{9FEFC475-351B-48DF-A091-D7709BBC76A5}" destId="{40E415E6-EE44-474A-A92B-53B2AB14F7E7}" srcOrd="5" destOrd="0" presId="urn:microsoft.com/office/officeart/2005/8/layout/bProcess3"/>
    <dgm:cxn modelId="{739C424B-C3DA-40B4-BB4B-D8EEBAC56E35}" type="presParOf" srcId="{40E415E6-EE44-474A-A92B-53B2AB14F7E7}" destId="{86A23BC0-CE6B-4FBE-8192-C40695A893C1}" srcOrd="0" destOrd="0" presId="urn:microsoft.com/office/officeart/2005/8/layout/bProcess3"/>
    <dgm:cxn modelId="{F2697D52-A3A9-47C7-9AEA-BFD91B2DC38F}" type="presParOf" srcId="{9FEFC475-351B-48DF-A091-D7709BBC76A5}" destId="{30C338A5-AD4C-44AE-A3B8-0F062F80813C}" srcOrd="6" destOrd="0" presId="urn:microsoft.com/office/officeart/2005/8/layout/bProcess3"/>
    <dgm:cxn modelId="{26252B81-8894-4FFD-8A83-F44A1061B248}" type="presParOf" srcId="{9FEFC475-351B-48DF-A091-D7709BBC76A5}" destId="{24CFD8AC-C0B6-411D-ADDA-1C87A96500F9}" srcOrd="7" destOrd="0" presId="urn:microsoft.com/office/officeart/2005/8/layout/bProcess3"/>
    <dgm:cxn modelId="{8AFDC54E-6F10-4CB1-968A-54C75E47A1ED}" type="presParOf" srcId="{24CFD8AC-C0B6-411D-ADDA-1C87A96500F9}" destId="{37152C0D-16E5-4ECF-8CB9-479E84D693F2}" srcOrd="0" destOrd="0" presId="urn:microsoft.com/office/officeart/2005/8/layout/bProcess3"/>
    <dgm:cxn modelId="{4E8C611C-41D5-4B81-8047-7D88BFCF92F8}" type="presParOf" srcId="{9FEFC475-351B-48DF-A091-D7709BBC76A5}" destId="{570A54C4-632D-4D12-A185-F2C133333AF8}" srcOrd="8" destOrd="0" presId="urn:microsoft.com/office/officeart/2005/8/layout/bProcess3"/>
    <dgm:cxn modelId="{5124BD42-03F5-45FD-8C2C-073050360F07}" type="presParOf" srcId="{9FEFC475-351B-48DF-A091-D7709BBC76A5}" destId="{A9360CC2-B6D2-420B-B0F1-828BCEF09DB5}" srcOrd="9" destOrd="0" presId="urn:microsoft.com/office/officeart/2005/8/layout/bProcess3"/>
    <dgm:cxn modelId="{964B15F4-0498-43B3-8AD4-C479A470F071}" type="presParOf" srcId="{A9360CC2-B6D2-420B-B0F1-828BCEF09DB5}" destId="{126ABF2B-D71F-4753-AD9F-1E69347A17DF}" srcOrd="0" destOrd="0" presId="urn:microsoft.com/office/officeart/2005/8/layout/bProcess3"/>
    <dgm:cxn modelId="{1B705B79-A84C-4CE5-A551-9FF7482888FA}" type="presParOf" srcId="{9FEFC475-351B-48DF-A091-D7709BBC76A5}" destId="{85042C04-464D-4C75-942E-D5C151B584CA}" srcOrd="10" destOrd="0" presId="urn:microsoft.com/office/officeart/2005/8/layout/bProcess3"/>
    <dgm:cxn modelId="{8C2DFBF2-16DC-4AD3-A0C6-7DEB40542855}" type="presParOf" srcId="{9FEFC475-351B-48DF-A091-D7709BBC76A5}" destId="{31C692FE-FC1C-47AF-B8A4-1D23D634DF69}" srcOrd="11" destOrd="0" presId="urn:microsoft.com/office/officeart/2005/8/layout/bProcess3"/>
    <dgm:cxn modelId="{7E5B51DE-17FB-4BE7-997C-7F2034631B1B}" type="presParOf" srcId="{31C692FE-FC1C-47AF-B8A4-1D23D634DF69}" destId="{DEE4F713-A544-45F1-89AF-1F85C34FD4D6}" srcOrd="0" destOrd="0" presId="urn:microsoft.com/office/officeart/2005/8/layout/bProcess3"/>
    <dgm:cxn modelId="{A61B7C7A-9C35-497A-88A2-5347B93BF966}" type="presParOf" srcId="{9FEFC475-351B-48DF-A091-D7709BBC76A5}" destId="{A370E7A3-FE25-4E88-A030-3164F77CE3A5}" srcOrd="12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D87CDE39-294C-4CCA-BBED-F1E2CBBC2E9C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F8F230C-12C8-4762-968A-5D3517CF9113}">
      <dgm:prSet phldrT="[Text]"/>
      <dgm:spPr/>
      <dgm:t>
        <a:bodyPr/>
        <a:lstStyle/>
        <a:p>
          <a:r>
            <a:rPr lang="en-IN" dirty="0" smtClean="0"/>
            <a:t>BURNT RASPBERRY PI</a:t>
          </a:r>
          <a:endParaRPr lang="en-US" dirty="0"/>
        </a:p>
      </dgm:t>
    </dgm:pt>
    <dgm:pt modelId="{622E7BB5-9A7E-4EDD-B064-3F04A97C78D5}" type="parTrans" cxnId="{A811F5C6-D972-4CFE-8D42-85CBBA2AC1F7}">
      <dgm:prSet/>
      <dgm:spPr/>
      <dgm:t>
        <a:bodyPr/>
        <a:lstStyle/>
        <a:p>
          <a:endParaRPr lang="en-US"/>
        </a:p>
      </dgm:t>
    </dgm:pt>
    <dgm:pt modelId="{5429FAFD-5DC1-4CD8-AD1C-23835E62888F}" type="sibTrans" cxnId="{A811F5C6-D972-4CFE-8D42-85CBBA2AC1F7}">
      <dgm:prSet/>
      <dgm:spPr/>
      <dgm:t>
        <a:bodyPr/>
        <a:lstStyle/>
        <a:p>
          <a:endParaRPr lang="en-US"/>
        </a:p>
      </dgm:t>
    </dgm:pt>
    <dgm:pt modelId="{9C402C6B-0AAC-4152-ABC0-1C807DE265C7}">
      <dgm:prSet phldrT="[Text]"/>
      <dgm:spPr/>
      <dgm:t>
        <a:bodyPr/>
        <a:lstStyle/>
        <a:p>
          <a:r>
            <a:rPr lang="en-IN" dirty="0" smtClean="0"/>
            <a:t>BURNT RELAY</a:t>
          </a:r>
          <a:endParaRPr lang="en-US" dirty="0"/>
        </a:p>
      </dgm:t>
    </dgm:pt>
    <dgm:pt modelId="{B719E9C5-8884-465D-8FC0-BB2175BC6BFB}" type="parTrans" cxnId="{70819B9D-2CF9-4720-B88C-5180660F75F3}">
      <dgm:prSet/>
      <dgm:spPr/>
      <dgm:t>
        <a:bodyPr/>
        <a:lstStyle/>
        <a:p>
          <a:endParaRPr lang="en-US"/>
        </a:p>
      </dgm:t>
    </dgm:pt>
    <dgm:pt modelId="{710ACBCE-48B6-49AB-8CFD-92823183084D}" type="sibTrans" cxnId="{70819B9D-2CF9-4720-B88C-5180660F75F3}">
      <dgm:prSet/>
      <dgm:spPr/>
      <dgm:t>
        <a:bodyPr/>
        <a:lstStyle/>
        <a:p>
          <a:endParaRPr lang="en-US"/>
        </a:p>
      </dgm:t>
    </dgm:pt>
    <dgm:pt modelId="{1EE3E661-EDB6-4F8C-9495-2E3A4847F556}">
      <dgm:prSet phldrT="[Text]"/>
      <dgm:spPr/>
      <dgm:t>
        <a:bodyPr/>
        <a:lstStyle/>
        <a:p>
          <a:r>
            <a:rPr lang="en-IN" dirty="0" smtClean="0"/>
            <a:t>DRIVER CONFIGURATION</a:t>
          </a:r>
          <a:endParaRPr lang="en-US" dirty="0"/>
        </a:p>
      </dgm:t>
    </dgm:pt>
    <dgm:pt modelId="{92EDC105-3EA1-4A43-BB57-F20D7870A573}" type="parTrans" cxnId="{2C67AC8F-0089-4010-9E67-774000DFE860}">
      <dgm:prSet/>
      <dgm:spPr/>
      <dgm:t>
        <a:bodyPr/>
        <a:lstStyle/>
        <a:p>
          <a:endParaRPr lang="en-US"/>
        </a:p>
      </dgm:t>
    </dgm:pt>
    <dgm:pt modelId="{9F11F501-C124-4AB5-B2FD-356A715D553B}" type="sibTrans" cxnId="{2C67AC8F-0089-4010-9E67-774000DFE860}">
      <dgm:prSet/>
      <dgm:spPr/>
      <dgm:t>
        <a:bodyPr/>
        <a:lstStyle/>
        <a:p>
          <a:endParaRPr lang="en-US"/>
        </a:p>
      </dgm:t>
    </dgm:pt>
    <dgm:pt modelId="{9B08C37D-E665-40BD-A5BE-04933B8143D6}">
      <dgm:prSet phldrT="[Text]"/>
      <dgm:spPr/>
      <dgm:t>
        <a:bodyPr/>
        <a:lstStyle/>
        <a:p>
          <a:r>
            <a:rPr lang="en-IN" dirty="0" smtClean="0"/>
            <a:t>DEVICE HUNT</a:t>
          </a:r>
          <a:endParaRPr lang="en-US" dirty="0"/>
        </a:p>
      </dgm:t>
    </dgm:pt>
    <dgm:pt modelId="{E67AB7C0-C1E6-4655-BFB8-F36FA74CF25F}" type="parTrans" cxnId="{3DF4857D-6A46-499F-8E2D-5CFD3EBFA35F}">
      <dgm:prSet/>
      <dgm:spPr/>
      <dgm:t>
        <a:bodyPr/>
        <a:lstStyle/>
        <a:p>
          <a:endParaRPr lang="en-US"/>
        </a:p>
      </dgm:t>
    </dgm:pt>
    <dgm:pt modelId="{2E4AFE6C-28A4-495C-9F79-80878AC85548}" type="sibTrans" cxnId="{3DF4857D-6A46-499F-8E2D-5CFD3EBFA35F}">
      <dgm:prSet/>
      <dgm:spPr/>
      <dgm:t>
        <a:bodyPr/>
        <a:lstStyle/>
        <a:p>
          <a:endParaRPr lang="en-US"/>
        </a:p>
      </dgm:t>
    </dgm:pt>
    <dgm:pt modelId="{824029D3-D84B-4B7D-9F0E-FF157EE13886}">
      <dgm:prSet phldrT="[Text]"/>
      <dgm:spPr/>
      <dgm:t>
        <a:bodyPr/>
        <a:lstStyle/>
        <a:p>
          <a:r>
            <a:rPr lang="en-IN" dirty="0" smtClean="0"/>
            <a:t>SHOCK</a:t>
          </a:r>
          <a:endParaRPr lang="en-US" dirty="0"/>
        </a:p>
      </dgm:t>
    </dgm:pt>
    <dgm:pt modelId="{F68F7362-278C-45F3-B59B-527D786EEF57}" type="parTrans" cxnId="{87D3A049-50B7-4084-ADFA-437E5CE70094}">
      <dgm:prSet/>
      <dgm:spPr/>
      <dgm:t>
        <a:bodyPr/>
        <a:lstStyle/>
        <a:p>
          <a:endParaRPr lang="en-US"/>
        </a:p>
      </dgm:t>
    </dgm:pt>
    <dgm:pt modelId="{CEF84562-B163-4920-ADCD-231B91999A97}" type="sibTrans" cxnId="{87D3A049-50B7-4084-ADFA-437E5CE70094}">
      <dgm:prSet/>
      <dgm:spPr/>
      <dgm:t>
        <a:bodyPr/>
        <a:lstStyle/>
        <a:p>
          <a:endParaRPr lang="en-US"/>
        </a:p>
      </dgm:t>
    </dgm:pt>
    <dgm:pt modelId="{02E61997-F739-4D59-B44B-0093E5A5F023}">
      <dgm:prSet phldrT="[Text]"/>
      <dgm:spPr/>
      <dgm:t>
        <a:bodyPr/>
        <a:lstStyle/>
        <a:p>
          <a:r>
            <a:rPr lang="en-IN" dirty="0" smtClean="0"/>
            <a:t>MESSED UP WIRING</a:t>
          </a:r>
          <a:endParaRPr lang="en-US" dirty="0"/>
        </a:p>
      </dgm:t>
    </dgm:pt>
    <dgm:pt modelId="{F8DE3578-596A-4993-ADC2-367D89315195}" type="parTrans" cxnId="{F697F087-098F-410A-819F-6BEAEACE851F}">
      <dgm:prSet/>
      <dgm:spPr/>
      <dgm:t>
        <a:bodyPr/>
        <a:lstStyle/>
        <a:p>
          <a:endParaRPr lang="en-US"/>
        </a:p>
      </dgm:t>
    </dgm:pt>
    <dgm:pt modelId="{5D8BD703-88CA-43E8-9644-CD672CE7746A}" type="sibTrans" cxnId="{F697F087-098F-410A-819F-6BEAEACE851F}">
      <dgm:prSet/>
      <dgm:spPr/>
      <dgm:t>
        <a:bodyPr/>
        <a:lstStyle/>
        <a:p>
          <a:endParaRPr lang="en-US"/>
        </a:p>
      </dgm:t>
    </dgm:pt>
    <dgm:pt modelId="{60F1545B-F9C8-4F86-BB91-440E0DCC4D02}">
      <dgm:prSet phldrT="[Text]"/>
      <dgm:spPr/>
      <dgm:t>
        <a:bodyPr/>
        <a:lstStyle/>
        <a:p>
          <a:r>
            <a:rPr lang="en-IN" dirty="0" smtClean="0"/>
            <a:t>NOISE IN AMPLIFICATION CIRCUIT</a:t>
          </a:r>
          <a:endParaRPr lang="en-US" dirty="0"/>
        </a:p>
      </dgm:t>
    </dgm:pt>
    <dgm:pt modelId="{6E0056F9-99F4-4A8C-8146-9FC716BBCD65}" type="parTrans" cxnId="{EBD39500-F41B-4767-82E0-E8E00B38AF82}">
      <dgm:prSet/>
      <dgm:spPr/>
      <dgm:t>
        <a:bodyPr/>
        <a:lstStyle/>
        <a:p>
          <a:endParaRPr lang="en-US"/>
        </a:p>
      </dgm:t>
    </dgm:pt>
    <dgm:pt modelId="{F32850E7-7068-4AC3-84A6-C25D3AB357AB}" type="sibTrans" cxnId="{EBD39500-F41B-4767-82E0-E8E00B38AF82}">
      <dgm:prSet/>
      <dgm:spPr/>
      <dgm:t>
        <a:bodyPr/>
        <a:lstStyle/>
        <a:p>
          <a:endParaRPr lang="en-US"/>
        </a:p>
      </dgm:t>
    </dgm:pt>
    <dgm:pt modelId="{CC35BFEF-644F-41B1-8D89-3DF77C84AF7F}">
      <dgm:prSet phldrT="[Text]"/>
      <dgm:spPr/>
      <dgm:t>
        <a:bodyPr/>
        <a:lstStyle/>
        <a:p>
          <a:r>
            <a:rPr lang="en-IN" dirty="0" smtClean="0"/>
            <a:t>NON FUNCTIONAL DEVICES</a:t>
          </a:r>
          <a:endParaRPr lang="en-US" dirty="0"/>
        </a:p>
      </dgm:t>
    </dgm:pt>
    <dgm:pt modelId="{578B91D7-D1F2-4E56-B4C3-FBCAFAB152D5}" type="parTrans" cxnId="{5771A9FE-1321-4FFE-838E-09441D2FDC57}">
      <dgm:prSet/>
      <dgm:spPr/>
      <dgm:t>
        <a:bodyPr/>
        <a:lstStyle/>
        <a:p>
          <a:endParaRPr lang="en-US"/>
        </a:p>
      </dgm:t>
    </dgm:pt>
    <dgm:pt modelId="{32EB7791-C632-455A-AFBE-034C34A3FD88}" type="sibTrans" cxnId="{5771A9FE-1321-4FFE-838E-09441D2FDC57}">
      <dgm:prSet/>
      <dgm:spPr/>
      <dgm:t>
        <a:bodyPr/>
        <a:lstStyle/>
        <a:p>
          <a:endParaRPr lang="en-US"/>
        </a:p>
      </dgm:t>
    </dgm:pt>
    <dgm:pt modelId="{40859866-8772-4234-A105-EA6CD4E2552D}" type="pres">
      <dgm:prSet presAssocID="{D87CDE39-294C-4CCA-BBED-F1E2CBBC2E9C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7C0BEF4-486F-4E11-A18A-BCF87F257A3B}" type="pres">
      <dgm:prSet presAssocID="{BF8F230C-12C8-4762-968A-5D3517CF9113}" presName="node" presStyleLbl="node1" presStyleIdx="0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813F681-A156-484E-9677-2946211A68BC}" type="pres">
      <dgm:prSet presAssocID="{5429FAFD-5DC1-4CD8-AD1C-23835E62888F}" presName="sibTrans" presStyleCnt="0"/>
      <dgm:spPr/>
    </dgm:pt>
    <dgm:pt modelId="{B592BB88-EE1F-4A4A-9213-F432E2D7360E}" type="pres">
      <dgm:prSet presAssocID="{9C402C6B-0AAC-4152-ABC0-1C807DE265C7}" presName="node" presStyleLbl="node1" presStyleIdx="1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D19F79B-CEA1-4E26-AFF0-FBBB20486F91}" type="pres">
      <dgm:prSet presAssocID="{710ACBCE-48B6-49AB-8CFD-92823183084D}" presName="sibTrans" presStyleCnt="0"/>
      <dgm:spPr/>
    </dgm:pt>
    <dgm:pt modelId="{FB396D0E-17C9-47FB-AFE2-CCD1B52EC7AB}" type="pres">
      <dgm:prSet presAssocID="{1EE3E661-EDB6-4F8C-9495-2E3A4847F556}" presName="node" presStyleLbl="node1" presStyleIdx="2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6E5EA6C-3A34-4C3A-BACB-D13EBC058E8F}" type="pres">
      <dgm:prSet presAssocID="{9F11F501-C124-4AB5-B2FD-356A715D553B}" presName="sibTrans" presStyleCnt="0"/>
      <dgm:spPr/>
    </dgm:pt>
    <dgm:pt modelId="{0C555178-0A24-45FA-ADD5-4149741771F3}" type="pres">
      <dgm:prSet presAssocID="{9B08C37D-E665-40BD-A5BE-04933B8143D6}" presName="node" presStyleLbl="node1" presStyleIdx="3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DBD3D1E-A721-4938-92BC-D9907D16096C}" type="pres">
      <dgm:prSet presAssocID="{2E4AFE6C-28A4-495C-9F79-80878AC85548}" presName="sibTrans" presStyleCnt="0"/>
      <dgm:spPr/>
    </dgm:pt>
    <dgm:pt modelId="{4188B011-A256-4E1B-BFBC-93C1D4C5AF1E}" type="pres">
      <dgm:prSet presAssocID="{824029D3-D84B-4B7D-9F0E-FF157EE13886}" presName="node" presStyleLbl="node1" presStyleIdx="4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C4E432B-A699-47A7-953C-43E697506116}" type="pres">
      <dgm:prSet presAssocID="{CEF84562-B163-4920-ADCD-231B91999A97}" presName="sibTrans" presStyleCnt="0"/>
      <dgm:spPr/>
    </dgm:pt>
    <dgm:pt modelId="{7BE3D132-3C38-40F5-8009-94F4803A550B}" type="pres">
      <dgm:prSet presAssocID="{02E61997-F739-4D59-B44B-0093E5A5F023}" presName="node" presStyleLbl="node1" presStyleIdx="5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765566D-17A8-4E01-B27D-44E79B7E7E44}" type="pres">
      <dgm:prSet presAssocID="{5D8BD703-88CA-43E8-9644-CD672CE7746A}" presName="sibTrans" presStyleCnt="0"/>
      <dgm:spPr/>
    </dgm:pt>
    <dgm:pt modelId="{B6B50A8B-2783-4642-8F2D-6854B609CF02}" type="pres">
      <dgm:prSet presAssocID="{60F1545B-F9C8-4F86-BB91-440E0DCC4D02}" presName="node" presStyleLbl="node1" presStyleIdx="6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E9DC237-03E9-4721-863F-2B626D29812A}" type="pres">
      <dgm:prSet presAssocID="{F32850E7-7068-4AC3-84A6-C25D3AB357AB}" presName="sibTrans" presStyleCnt="0"/>
      <dgm:spPr/>
    </dgm:pt>
    <dgm:pt modelId="{7EE5436F-0E9E-4457-B861-87850DAA2D83}" type="pres">
      <dgm:prSet presAssocID="{CC35BFEF-644F-41B1-8D89-3DF77C84AF7F}" presName="node" presStyleLbl="node1" presStyleIdx="7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DF4857D-6A46-499F-8E2D-5CFD3EBFA35F}" srcId="{D87CDE39-294C-4CCA-BBED-F1E2CBBC2E9C}" destId="{9B08C37D-E665-40BD-A5BE-04933B8143D6}" srcOrd="3" destOrd="0" parTransId="{E67AB7C0-C1E6-4655-BFB8-F36FA74CF25F}" sibTransId="{2E4AFE6C-28A4-495C-9F79-80878AC85548}"/>
    <dgm:cxn modelId="{C69DBE8A-DAB4-4EB1-8082-3B16B7DCA293}" type="presOf" srcId="{9B08C37D-E665-40BD-A5BE-04933B8143D6}" destId="{0C555178-0A24-45FA-ADD5-4149741771F3}" srcOrd="0" destOrd="0" presId="urn:microsoft.com/office/officeart/2005/8/layout/default"/>
    <dgm:cxn modelId="{F697F087-098F-410A-819F-6BEAEACE851F}" srcId="{D87CDE39-294C-4CCA-BBED-F1E2CBBC2E9C}" destId="{02E61997-F739-4D59-B44B-0093E5A5F023}" srcOrd="5" destOrd="0" parTransId="{F8DE3578-596A-4993-ADC2-367D89315195}" sibTransId="{5D8BD703-88CA-43E8-9644-CD672CE7746A}"/>
    <dgm:cxn modelId="{962BDD41-A9DD-4254-A000-AD964550657D}" type="presOf" srcId="{824029D3-D84B-4B7D-9F0E-FF157EE13886}" destId="{4188B011-A256-4E1B-BFBC-93C1D4C5AF1E}" srcOrd="0" destOrd="0" presId="urn:microsoft.com/office/officeart/2005/8/layout/default"/>
    <dgm:cxn modelId="{ED59B5EF-A6A8-48F9-9E3A-02F83626DBFB}" type="presOf" srcId="{D87CDE39-294C-4CCA-BBED-F1E2CBBC2E9C}" destId="{40859866-8772-4234-A105-EA6CD4E2552D}" srcOrd="0" destOrd="0" presId="urn:microsoft.com/office/officeart/2005/8/layout/default"/>
    <dgm:cxn modelId="{5771A9FE-1321-4FFE-838E-09441D2FDC57}" srcId="{D87CDE39-294C-4CCA-BBED-F1E2CBBC2E9C}" destId="{CC35BFEF-644F-41B1-8D89-3DF77C84AF7F}" srcOrd="7" destOrd="0" parTransId="{578B91D7-D1F2-4E56-B4C3-FBCAFAB152D5}" sibTransId="{32EB7791-C632-455A-AFBE-034C34A3FD88}"/>
    <dgm:cxn modelId="{4BB474B2-423D-46D6-8CBA-ADB0CD6FB7E9}" type="presOf" srcId="{9C402C6B-0AAC-4152-ABC0-1C807DE265C7}" destId="{B592BB88-EE1F-4A4A-9213-F432E2D7360E}" srcOrd="0" destOrd="0" presId="urn:microsoft.com/office/officeart/2005/8/layout/default"/>
    <dgm:cxn modelId="{A811F5C6-D972-4CFE-8D42-85CBBA2AC1F7}" srcId="{D87CDE39-294C-4CCA-BBED-F1E2CBBC2E9C}" destId="{BF8F230C-12C8-4762-968A-5D3517CF9113}" srcOrd="0" destOrd="0" parTransId="{622E7BB5-9A7E-4EDD-B064-3F04A97C78D5}" sibTransId="{5429FAFD-5DC1-4CD8-AD1C-23835E62888F}"/>
    <dgm:cxn modelId="{70819B9D-2CF9-4720-B88C-5180660F75F3}" srcId="{D87CDE39-294C-4CCA-BBED-F1E2CBBC2E9C}" destId="{9C402C6B-0AAC-4152-ABC0-1C807DE265C7}" srcOrd="1" destOrd="0" parTransId="{B719E9C5-8884-465D-8FC0-BB2175BC6BFB}" sibTransId="{710ACBCE-48B6-49AB-8CFD-92823183084D}"/>
    <dgm:cxn modelId="{897FA554-033A-4888-899B-2859B764587E}" type="presOf" srcId="{60F1545B-F9C8-4F86-BB91-440E0DCC4D02}" destId="{B6B50A8B-2783-4642-8F2D-6854B609CF02}" srcOrd="0" destOrd="0" presId="urn:microsoft.com/office/officeart/2005/8/layout/default"/>
    <dgm:cxn modelId="{9745E023-0548-4531-A423-1E92414DC1ED}" type="presOf" srcId="{02E61997-F739-4D59-B44B-0093E5A5F023}" destId="{7BE3D132-3C38-40F5-8009-94F4803A550B}" srcOrd="0" destOrd="0" presId="urn:microsoft.com/office/officeart/2005/8/layout/default"/>
    <dgm:cxn modelId="{2C67AC8F-0089-4010-9E67-774000DFE860}" srcId="{D87CDE39-294C-4CCA-BBED-F1E2CBBC2E9C}" destId="{1EE3E661-EDB6-4F8C-9495-2E3A4847F556}" srcOrd="2" destOrd="0" parTransId="{92EDC105-3EA1-4A43-BB57-F20D7870A573}" sibTransId="{9F11F501-C124-4AB5-B2FD-356A715D553B}"/>
    <dgm:cxn modelId="{14045C3A-7FA8-4C0F-88D9-1021766404DE}" type="presOf" srcId="{CC35BFEF-644F-41B1-8D89-3DF77C84AF7F}" destId="{7EE5436F-0E9E-4457-B861-87850DAA2D83}" srcOrd="0" destOrd="0" presId="urn:microsoft.com/office/officeart/2005/8/layout/default"/>
    <dgm:cxn modelId="{87D3A049-50B7-4084-ADFA-437E5CE70094}" srcId="{D87CDE39-294C-4CCA-BBED-F1E2CBBC2E9C}" destId="{824029D3-D84B-4B7D-9F0E-FF157EE13886}" srcOrd="4" destOrd="0" parTransId="{F68F7362-278C-45F3-B59B-527D786EEF57}" sibTransId="{CEF84562-B163-4920-ADCD-231B91999A97}"/>
    <dgm:cxn modelId="{E790EC10-3CA7-4B45-9F33-F0E751B510C2}" type="presOf" srcId="{1EE3E661-EDB6-4F8C-9495-2E3A4847F556}" destId="{FB396D0E-17C9-47FB-AFE2-CCD1B52EC7AB}" srcOrd="0" destOrd="0" presId="urn:microsoft.com/office/officeart/2005/8/layout/default"/>
    <dgm:cxn modelId="{0C37CC15-C52B-4E3B-ADB2-793886833CB4}" type="presOf" srcId="{BF8F230C-12C8-4762-968A-5D3517CF9113}" destId="{D7C0BEF4-486F-4E11-A18A-BCF87F257A3B}" srcOrd="0" destOrd="0" presId="urn:microsoft.com/office/officeart/2005/8/layout/default"/>
    <dgm:cxn modelId="{EBD39500-F41B-4767-82E0-E8E00B38AF82}" srcId="{D87CDE39-294C-4CCA-BBED-F1E2CBBC2E9C}" destId="{60F1545B-F9C8-4F86-BB91-440E0DCC4D02}" srcOrd="6" destOrd="0" parTransId="{6E0056F9-99F4-4A8C-8146-9FC716BBCD65}" sibTransId="{F32850E7-7068-4AC3-84A6-C25D3AB357AB}"/>
    <dgm:cxn modelId="{D29B5171-220E-4945-9D49-93529145275F}" type="presParOf" srcId="{40859866-8772-4234-A105-EA6CD4E2552D}" destId="{D7C0BEF4-486F-4E11-A18A-BCF87F257A3B}" srcOrd="0" destOrd="0" presId="urn:microsoft.com/office/officeart/2005/8/layout/default"/>
    <dgm:cxn modelId="{F914604D-73A8-4413-AB03-E765BBF60E6B}" type="presParOf" srcId="{40859866-8772-4234-A105-EA6CD4E2552D}" destId="{0813F681-A156-484E-9677-2946211A68BC}" srcOrd="1" destOrd="0" presId="urn:microsoft.com/office/officeart/2005/8/layout/default"/>
    <dgm:cxn modelId="{579A00C2-491B-4F47-B1AE-23F802A53B05}" type="presParOf" srcId="{40859866-8772-4234-A105-EA6CD4E2552D}" destId="{B592BB88-EE1F-4A4A-9213-F432E2D7360E}" srcOrd="2" destOrd="0" presId="urn:microsoft.com/office/officeart/2005/8/layout/default"/>
    <dgm:cxn modelId="{D44CDF30-7364-43A2-98F5-18DDBE5AAB72}" type="presParOf" srcId="{40859866-8772-4234-A105-EA6CD4E2552D}" destId="{3D19F79B-CEA1-4E26-AFF0-FBBB20486F91}" srcOrd="3" destOrd="0" presId="urn:microsoft.com/office/officeart/2005/8/layout/default"/>
    <dgm:cxn modelId="{7C08BB7E-3107-409D-80CD-EA3560FC39B4}" type="presParOf" srcId="{40859866-8772-4234-A105-EA6CD4E2552D}" destId="{FB396D0E-17C9-47FB-AFE2-CCD1B52EC7AB}" srcOrd="4" destOrd="0" presId="urn:microsoft.com/office/officeart/2005/8/layout/default"/>
    <dgm:cxn modelId="{9BDAE16C-28DF-4450-972A-97DC71EF97CD}" type="presParOf" srcId="{40859866-8772-4234-A105-EA6CD4E2552D}" destId="{66E5EA6C-3A34-4C3A-BACB-D13EBC058E8F}" srcOrd="5" destOrd="0" presId="urn:microsoft.com/office/officeart/2005/8/layout/default"/>
    <dgm:cxn modelId="{7CD75A86-8BDC-4160-B8CD-E85FE2EBB44A}" type="presParOf" srcId="{40859866-8772-4234-A105-EA6CD4E2552D}" destId="{0C555178-0A24-45FA-ADD5-4149741771F3}" srcOrd="6" destOrd="0" presId="urn:microsoft.com/office/officeart/2005/8/layout/default"/>
    <dgm:cxn modelId="{232A5793-6D8A-4F39-A789-9BE840A60CD9}" type="presParOf" srcId="{40859866-8772-4234-A105-EA6CD4E2552D}" destId="{4DBD3D1E-A721-4938-92BC-D9907D16096C}" srcOrd="7" destOrd="0" presId="urn:microsoft.com/office/officeart/2005/8/layout/default"/>
    <dgm:cxn modelId="{0666B241-2297-425A-83DB-129031294D98}" type="presParOf" srcId="{40859866-8772-4234-A105-EA6CD4E2552D}" destId="{4188B011-A256-4E1B-BFBC-93C1D4C5AF1E}" srcOrd="8" destOrd="0" presId="urn:microsoft.com/office/officeart/2005/8/layout/default"/>
    <dgm:cxn modelId="{F8AD2114-E8B9-4F54-B3E9-DBC8A428625C}" type="presParOf" srcId="{40859866-8772-4234-A105-EA6CD4E2552D}" destId="{2C4E432B-A699-47A7-953C-43E697506116}" srcOrd="9" destOrd="0" presId="urn:microsoft.com/office/officeart/2005/8/layout/default"/>
    <dgm:cxn modelId="{DA38E2C5-F4AB-4F23-A628-10C103D2DA0F}" type="presParOf" srcId="{40859866-8772-4234-A105-EA6CD4E2552D}" destId="{7BE3D132-3C38-40F5-8009-94F4803A550B}" srcOrd="10" destOrd="0" presId="urn:microsoft.com/office/officeart/2005/8/layout/default"/>
    <dgm:cxn modelId="{BD96E41D-6D05-41F0-8603-291A6578F35F}" type="presParOf" srcId="{40859866-8772-4234-A105-EA6CD4E2552D}" destId="{3765566D-17A8-4E01-B27D-44E79B7E7E44}" srcOrd="11" destOrd="0" presId="urn:microsoft.com/office/officeart/2005/8/layout/default"/>
    <dgm:cxn modelId="{B0D76E4E-50D2-4D76-B453-160124FCCD90}" type="presParOf" srcId="{40859866-8772-4234-A105-EA6CD4E2552D}" destId="{B6B50A8B-2783-4642-8F2D-6854B609CF02}" srcOrd="12" destOrd="0" presId="urn:microsoft.com/office/officeart/2005/8/layout/default"/>
    <dgm:cxn modelId="{22BD2F40-7BDF-4507-A302-0327A69150B9}" type="presParOf" srcId="{40859866-8772-4234-A105-EA6CD4E2552D}" destId="{9E9DC237-03E9-4721-863F-2B626D29812A}" srcOrd="13" destOrd="0" presId="urn:microsoft.com/office/officeart/2005/8/layout/default"/>
    <dgm:cxn modelId="{338B3FC9-4A60-4D28-A17F-91426AEB8993}" type="presParOf" srcId="{40859866-8772-4234-A105-EA6CD4E2552D}" destId="{7EE5436F-0E9E-4457-B861-87850DAA2D83}" srcOrd="1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12EC11C5-D50B-4F55-A533-ECA3C20C1975}" type="doc">
      <dgm:prSet loTypeId="urn:microsoft.com/office/officeart/2005/8/layout/radial3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0940B23-8504-47FF-8E25-7177E0785534}">
      <dgm:prSet phldrT="[Text]"/>
      <dgm:spPr/>
      <dgm:t>
        <a:bodyPr/>
        <a:lstStyle/>
        <a:p>
          <a:r>
            <a:rPr lang="en-US" dirty="0" smtClean="0">
              <a:solidFill>
                <a:schemeClr val="bg1"/>
              </a:solidFill>
            </a:rPr>
            <a:t>Raspberry PI 2</a:t>
          </a:r>
          <a:br>
            <a:rPr lang="en-US" dirty="0" smtClean="0">
              <a:solidFill>
                <a:schemeClr val="bg1"/>
              </a:solidFill>
            </a:rPr>
          </a:br>
          <a:r>
            <a:rPr lang="en-US" dirty="0" smtClean="0">
              <a:solidFill>
                <a:schemeClr val="bg1"/>
              </a:solidFill>
            </a:rPr>
            <a:t>Model B</a:t>
          </a:r>
        </a:p>
        <a:p>
          <a:r>
            <a:rPr lang="en-IN" dirty="0" smtClean="0">
              <a:solidFill>
                <a:schemeClr val="bg1"/>
              </a:solidFill>
            </a:rPr>
            <a:t>&amp;</a:t>
          </a:r>
        </a:p>
        <a:p>
          <a:r>
            <a:rPr lang="en-IN" dirty="0" smtClean="0">
              <a:solidFill>
                <a:schemeClr val="bg1"/>
              </a:solidFill>
            </a:rPr>
            <a:t>ARDUINO</a:t>
          </a:r>
          <a:endParaRPr lang="en-US" dirty="0">
            <a:solidFill>
              <a:schemeClr val="bg1"/>
            </a:solidFill>
          </a:endParaRPr>
        </a:p>
      </dgm:t>
    </dgm:pt>
    <dgm:pt modelId="{14E42B9D-4D05-4480-86FE-2DCA0BE6D9A5}" type="parTrans" cxnId="{2BF6914E-2A80-41BB-BEDD-8A54B18B9B40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35F826B3-C9BB-40B5-A29B-BCDCA3ED676D}" type="sibTrans" cxnId="{2BF6914E-2A80-41BB-BEDD-8A54B18B9B40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28B1C69D-654F-4A60-B1F6-9EF10BDD5E31}">
      <dgm:prSet phldrT="[Text]"/>
      <dgm:spPr/>
      <dgm:t>
        <a:bodyPr/>
        <a:lstStyle/>
        <a:p>
          <a:r>
            <a:rPr lang="en-US" dirty="0" smtClean="0">
              <a:solidFill>
                <a:schemeClr val="bg1"/>
              </a:solidFill>
            </a:rPr>
            <a:t>Connectors &amp; Board</a:t>
          </a:r>
          <a:endParaRPr lang="en-US" dirty="0">
            <a:solidFill>
              <a:schemeClr val="bg1"/>
            </a:solidFill>
          </a:endParaRPr>
        </a:p>
      </dgm:t>
    </dgm:pt>
    <dgm:pt modelId="{1C87ACFA-0203-40AA-A436-5C892D7592B1}" type="parTrans" cxnId="{6FA8775E-B9E0-4F5C-8CD7-94117580EDB8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31F31C0C-83F5-47F1-84B9-EFC966A5B825}" type="sibTrans" cxnId="{6FA8775E-B9E0-4F5C-8CD7-94117580EDB8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F74D1135-892B-40D9-A9BA-3FBC753D57DC}">
      <dgm:prSet phldrT="[Text]"/>
      <dgm:spPr/>
      <dgm:t>
        <a:bodyPr/>
        <a:lstStyle/>
        <a:p>
          <a:r>
            <a:rPr lang="en-US" dirty="0" smtClean="0">
              <a:solidFill>
                <a:schemeClr val="bg1"/>
              </a:solidFill>
            </a:rPr>
            <a:t>Wi-Fi Dongle &amp; </a:t>
          </a:r>
          <a:r>
            <a:rPr lang="en-US" dirty="0" err="1" smtClean="0">
              <a:solidFill>
                <a:schemeClr val="bg1"/>
              </a:solidFill>
            </a:rPr>
            <a:t>Xbee</a:t>
          </a:r>
          <a:endParaRPr lang="en-US" dirty="0">
            <a:solidFill>
              <a:schemeClr val="bg1"/>
            </a:solidFill>
          </a:endParaRPr>
        </a:p>
      </dgm:t>
    </dgm:pt>
    <dgm:pt modelId="{C60D7DBD-2384-4E3D-AAD5-0C16FD285212}" type="parTrans" cxnId="{7CA0C07C-A062-488C-BEA1-928512D29C45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3412E622-9325-4AF2-BF26-E1BCCB361126}" type="sibTrans" cxnId="{7CA0C07C-A062-488C-BEA1-928512D29C45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6048FFD5-4E8C-4871-9A0A-11220A3EFFA8}">
      <dgm:prSet phldrT="[Text]"/>
      <dgm:spPr/>
      <dgm:t>
        <a:bodyPr/>
        <a:lstStyle/>
        <a:p>
          <a:r>
            <a:rPr lang="en-US" dirty="0" smtClean="0">
              <a:solidFill>
                <a:schemeClr val="bg1"/>
              </a:solidFill>
            </a:rPr>
            <a:t>SENSORS</a:t>
          </a:r>
          <a:endParaRPr lang="en-US" dirty="0">
            <a:solidFill>
              <a:schemeClr val="bg1"/>
            </a:solidFill>
          </a:endParaRPr>
        </a:p>
      </dgm:t>
    </dgm:pt>
    <dgm:pt modelId="{46833124-24D7-43A3-B3F2-8614DC9BE8CA}" type="parTrans" cxnId="{0C488E18-B4AC-4D66-A5ED-6632B0DC58AF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0FEECD67-8AF2-46CF-ABDE-39C542094BA1}" type="sibTrans" cxnId="{0C488E18-B4AC-4D66-A5ED-6632B0DC58AF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61948814-257C-48CD-9E20-4703687DA7F9}">
      <dgm:prSet phldrT="[Text]"/>
      <dgm:spPr/>
      <dgm:t>
        <a:bodyPr/>
        <a:lstStyle/>
        <a:p>
          <a:r>
            <a:rPr lang="en-US" dirty="0" smtClean="0">
              <a:solidFill>
                <a:schemeClr val="bg1"/>
              </a:solidFill>
            </a:rPr>
            <a:t>RESISTORS</a:t>
          </a:r>
          <a:endParaRPr lang="en-US" dirty="0">
            <a:solidFill>
              <a:schemeClr val="bg1"/>
            </a:solidFill>
          </a:endParaRPr>
        </a:p>
      </dgm:t>
    </dgm:pt>
    <dgm:pt modelId="{19021E1C-26A5-40FF-A40A-91D96C834C64}" type="parTrans" cxnId="{A949EB8C-0AF8-4622-BE88-86C06A0B7CED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70BCB4EB-9D1C-4702-BFB8-6BFA66E314CE}" type="sibTrans" cxnId="{A949EB8C-0AF8-4622-BE88-86C06A0B7CED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2D1E8167-993F-45C3-972C-0ED6A12A9C9B}">
      <dgm:prSet phldrT="[Text]"/>
      <dgm:spPr/>
      <dgm:t>
        <a:bodyPr/>
        <a:lstStyle/>
        <a:p>
          <a:r>
            <a:rPr lang="en-US" dirty="0" smtClean="0">
              <a:solidFill>
                <a:schemeClr val="bg1"/>
              </a:solidFill>
            </a:rPr>
            <a:t>CAPACITORS</a:t>
          </a:r>
          <a:endParaRPr lang="en-US" dirty="0">
            <a:solidFill>
              <a:schemeClr val="bg1"/>
            </a:solidFill>
          </a:endParaRPr>
        </a:p>
      </dgm:t>
    </dgm:pt>
    <dgm:pt modelId="{9A564EEA-3550-4026-8A5C-BEAF1CB4CDAB}" type="parTrans" cxnId="{645909D8-9E30-4F85-9F1F-3E77B4A82DB3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0BC7E268-50E3-44BF-A262-FEF5B739C2C6}" type="sibTrans" cxnId="{645909D8-9E30-4F85-9F1F-3E77B4A82DB3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0C235957-5631-4719-B491-800804DD460D}">
      <dgm:prSet phldrT="[Text]"/>
      <dgm:spPr/>
      <dgm:t>
        <a:bodyPr/>
        <a:lstStyle/>
        <a:p>
          <a:r>
            <a:rPr lang="en-US" dirty="0" smtClean="0">
              <a:solidFill>
                <a:schemeClr val="bg1"/>
              </a:solidFill>
            </a:rPr>
            <a:t>TRANSISTORS</a:t>
          </a:r>
          <a:endParaRPr lang="en-US" dirty="0">
            <a:solidFill>
              <a:schemeClr val="bg1"/>
            </a:solidFill>
          </a:endParaRPr>
        </a:p>
      </dgm:t>
    </dgm:pt>
    <dgm:pt modelId="{A764FB62-A966-4A7C-AB8E-1EDF29E6E025}" type="parTrans" cxnId="{CD7FD4EF-5F71-4D5F-844E-7F32512A9E3C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CAFB6B0E-DCB1-4D54-95D1-81E89684EE69}" type="sibTrans" cxnId="{CD7FD4EF-5F71-4D5F-844E-7F32512A9E3C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0EEB0C46-22EB-4DD6-A2DB-6DBE04101BB4}">
      <dgm:prSet phldrT="[Text]"/>
      <dgm:spPr/>
      <dgm:t>
        <a:bodyPr/>
        <a:lstStyle/>
        <a:p>
          <a:r>
            <a:rPr lang="en-US" dirty="0" smtClean="0">
              <a:solidFill>
                <a:schemeClr val="bg1"/>
              </a:solidFill>
            </a:rPr>
            <a:t>RELAYS</a:t>
          </a:r>
          <a:endParaRPr lang="en-US" dirty="0">
            <a:solidFill>
              <a:schemeClr val="bg1"/>
            </a:solidFill>
          </a:endParaRPr>
        </a:p>
      </dgm:t>
    </dgm:pt>
    <dgm:pt modelId="{35118B18-F4EF-4F33-80C7-6EE6A402539A}" type="parTrans" cxnId="{DEA1C1A1-7DBA-4C3D-9EC6-995945BAAB6D}">
      <dgm:prSet/>
      <dgm:spPr/>
      <dgm:t>
        <a:bodyPr/>
        <a:lstStyle/>
        <a:p>
          <a:endParaRPr lang="en-US"/>
        </a:p>
      </dgm:t>
    </dgm:pt>
    <dgm:pt modelId="{6E84552A-2CBA-4F3B-900E-6B9EDC953443}" type="sibTrans" cxnId="{DEA1C1A1-7DBA-4C3D-9EC6-995945BAAB6D}">
      <dgm:prSet/>
      <dgm:spPr/>
      <dgm:t>
        <a:bodyPr/>
        <a:lstStyle/>
        <a:p>
          <a:endParaRPr lang="en-US"/>
        </a:p>
      </dgm:t>
    </dgm:pt>
    <dgm:pt modelId="{6677705A-D864-444A-AFD0-A846437A8FDE}">
      <dgm:prSet phldrT="[Text]"/>
      <dgm:spPr/>
      <dgm:t>
        <a:bodyPr/>
        <a:lstStyle/>
        <a:p>
          <a:r>
            <a:rPr lang="en-US" dirty="0" smtClean="0">
              <a:solidFill>
                <a:schemeClr val="bg1"/>
              </a:solidFill>
            </a:rPr>
            <a:t>RECTIFIERS &amp; ACTUATORS</a:t>
          </a:r>
          <a:endParaRPr lang="en-US" dirty="0">
            <a:solidFill>
              <a:schemeClr val="bg1"/>
            </a:solidFill>
          </a:endParaRPr>
        </a:p>
      </dgm:t>
    </dgm:pt>
    <dgm:pt modelId="{0BA51593-8AD4-4EE2-A0AC-45FD4791B6FC}" type="parTrans" cxnId="{0CD13774-DE8C-4603-B732-8A88020E6066}">
      <dgm:prSet/>
      <dgm:spPr/>
      <dgm:t>
        <a:bodyPr/>
        <a:lstStyle/>
        <a:p>
          <a:endParaRPr lang="en-US"/>
        </a:p>
      </dgm:t>
    </dgm:pt>
    <dgm:pt modelId="{9B1C8516-FD32-4857-9A80-18A6238CF69A}" type="sibTrans" cxnId="{0CD13774-DE8C-4603-B732-8A88020E6066}">
      <dgm:prSet/>
      <dgm:spPr/>
      <dgm:t>
        <a:bodyPr/>
        <a:lstStyle/>
        <a:p>
          <a:endParaRPr lang="en-US"/>
        </a:p>
      </dgm:t>
    </dgm:pt>
    <dgm:pt modelId="{1F47635E-7ACC-42DA-92AF-90E0ED51A82F}">
      <dgm:prSet phldrT="[Text]"/>
      <dgm:spPr/>
      <dgm:t>
        <a:bodyPr/>
        <a:lstStyle/>
        <a:p>
          <a:r>
            <a:rPr lang="en-US" dirty="0" smtClean="0">
              <a:solidFill>
                <a:schemeClr val="bg1"/>
              </a:solidFill>
            </a:rPr>
            <a:t>ADC</a:t>
          </a:r>
          <a:endParaRPr lang="en-US" dirty="0">
            <a:solidFill>
              <a:schemeClr val="bg1"/>
            </a:solidFill>
          </a:endParaRPr>
        </a:p>
      </dgm:t>
    </dgm:pt>
    <dgm:pt modelId="{35D01E82-7D3D-4B16-A5F7-85947D5888F6}" type="parTrans" cxnId="{83776BB4-1084-4588-B2C2-75270EC21282}">
      <dgm:prSet/>
      <dgm:spPr/>
      <dgm:t>
        <a:bodyPr/>
        <a:lstStyle/>
        <a:p>
          <a:endParaRPr lang="en-US"/>
        </a:p>
      </dgm:t>
    </dgm:pt>
    <dgm:pt modelId="{BEDE3B3E-E0CA-478F-8674-F4E33C080A84}" type="sibTrans" cxnId="{83776BB4-1084-4588-B2C2-75270EC21282}">
      <dgm:prSet/>
      <dgm:spPr/>
      <dgm:t>
        <a:bodyPr/>
        <a:lstStyle/>
        <a:p>
          <a:endParaRPr lang="en-US"/>
        </a:p>
      </dgm:t>
    </dgm:pt>
    <dgm:pt modelId="{CFD4CE1F-15A0-4283-B836-D7DDACF16059}">
      <dgm:prSet phldrT="[Text]"/>
      <dgm:spPr/>
      <dgm:t>
        <a:bodyPr/>
        <a:lstStyle/>
        <a:p>
          <a:r>
            <a:rPr lang="en-US" dirty="0" smtClean="0">
              <a:solidFill>
                <a:schemeClr val="bg1"/>
              </a:solidFill>
            </a:rPr>
            <a:t>STEP DOWN TRANSFORMER</a:t>
          </a:r>
          <a:endParaRPr lang="en-US" dirty="0">
            <a:solidFill>
              <a:schemeClr val="bg1"/>
            </a:solidFill>
          </a:endParaRPr>
        </a:p>
      </dgm:t>
    </dgm:pt>
    <dgm:pt modelId="{D79432EE-7CBA-449C-9E5C-A2FFD971EC80}" type="parTrans" cxnId="{6ABCC974-7844-41F7-8895-9BC10EEAF1E0}">
      <dgm:prSet/>
      <dgm:spPr/>
      <dgm:t>
        <a:bodyPr/>
        <a:lstStyle/>
        <a:p>
          <a:endParaRPr lang="en-US"/>
        </a:p>
      </dgm:t>
    </dgm:pt>
    <dgm:pt modelId="{B211A8C4-6BFC-427F-9D27-61E805E48310}" type="sibTrans" cxnId="{6ABCC974-7844-41F7-8895-9BC10EEAF1E0}">
      <dgm:prSet/>
      <dgm:spPr/>
      <dgm:t>
        <a:bodyPr/>
        <a:lstStyle/>
        <a:p>
          <a:endParaRPr lang="en-US"/>
        </a:p>
      </dgm:t>
    </dgm:pt>
    <dgm:pt modelId="{7B2C00E5-60BE-4F9A-9B36-219BAB94D544}">
      <dgm:prSet phldrT="[Text]"/>
      <dgm:spPr/>
      <dgm:t>
        <a:bodyPr/>
        <a:lstStyle/>
        <a:p>
          <a:r>
            <a:rPr lang="en-US" dirty="0" smtClean="0">
              <a:solidFill>
                <a:schemeClr val="bg1"/>
              </a:solidFill>
            </a:rPr>
            <a:t>I/O DISPLAY</a:t>
          </a:r>
          <a:endParaRPr lang="en-US" dirty="0">
            <a:solidFill>
              <a:schemeClr val="bg1"/>
            </a:solidFill>
          </a:endParaRPr>
        </a:p>
      </dgm:t>
    </dgm:pt>
    <dgm:pt modelId="{A82DE012-D575-4250-B666-92F27AC86356}" type="parTrans" cxnId="{28535858-B15B-4214-8290-B2587B548605}">
      <dgm:prSet/>
      <dgm:spPr/>
      <dgm:t>
        <a:bodyPr/>
        <a:lstStyle/>
        <a:p>
          <a:endParaRPr lang="en-US"/>
        </a:p>
      </dgm:t>
    </dgm:pt>
    <dgm:pt modelId="{D2A2B2A7-5C57-4944-B1EC-765641F3D4F0}" type="sibTrans" cxnId="{28535858-B15B-4214-8290-B2587B548605}">
      <dgm:prSet/>
      <dgm:spPr/>
      <dgm:t>
        <a:bodyPr/>
        <a:lstStyle/>
        <a:p>
          <a:endParaRPr lang="en-US"/>
        </a:p>
      </dgm:t>
    </dgm:pt>
    <dgm:pt modelId="{DDC4D9A2-47E6-4DD8-81F9-E31C0B9B30DF}">
      <dgm:prSet phldrT="[Text]"/>
      <dgm:spPr/>
      <dgm:t>
        <a:bodyPr/>
        <a:lstStyle/>
        <a:p>
          <a:r>
            <a:rPr lang="en-US" dirty="0" smtClean="0">
              <a:solidFill>
                <a:schemeClr val="bg1"/>
              </a:solidFill>
            </a:rPr>
            <a:t>DIODES</a:t>
          </a:r>
          <a:endParaRPr lang="en-US" dirty="0">
            <a:solidFill>
              <a:schemeClr val="bg1"/>
            </a:solidFill>
          </a:endParaRPr>
        </a:p>
      </dgm:t>
    </dgm:pt>
    <dgm:pt modelId="{CE57FBEA-080C-4433-B4D1-2B996C376070}" type="parTrans" cxnId="{0D5B34D5-A3E7-4762-83D2-429B775F3EE2}">
      <dgm:prSet/>
      <dgm:spPr/>
      <dgm:t>
        <a:bodyPr/>
        <a:lstStyle/>
        <a:p>
          <a:endParaRPr lang="en-US"/>
        </a:p>
      </dgm:t>
    </dgm:pt>
    <dgm:pt modelId="{1096F619-3ACA-45F9-99B6-463E7305924D}" type="sibTrans" cxnId="{0D5B34D5-A3E7-4762-83D2-429B775F3EE2}">
      <dgm:prSet/>
      <dgm:spPr/>
      <dgm:t>
        <a:bodyPr/>
        <a:lstStyle/>
        <a:p>
          <a:endParaRPr lang="en-US"/>
        </a:p>
      </dgm:t>
    </dgm:pt>
    <dgm:pt modelId="{F2F53361-633C-46EB-A1E8-8772C59800C7}">
      <dgm:prSet phldrT="[Text]"/>
      <dgm:spPr/>
      <dgm:t>
        <a:bodyPr/>
        <a:lstStyle/>
        <a:p>
          <a:r>
            <a:rPr lang="en-US" dirty="0" smtClean="0">
              <a:solidFill>
                <a:schemeClr val="bg1"/>
              </a:solidFill>
            </a:rPr>
            <a:t>DC-DC BOOST CONVERTER</a:t>
          </a:r>
          <a:endParaRPr lang="en-US" dirty="0">
            <a:solidFill>
              <a:schemeClr val="bg1"/>
            </a:solidFill>
          </a:endParaRPr>
        </a:p>
      </dgm:t>
    </dgm:pt>
    <dgm:pt modelId="{2C2B6ABC-C017-463E-9798-AF64F3B44858}" type="parTrans" cxnId="{2D648A0D-38E3-45FF-9D9A-0A3BE782E57B}">
      <dgm:prSet/>
      <dgm:spPr/>
      <dgm:t>
        <a:bodyPr/>
        <a:lstStyle/>
        <a:p>
          <a:endParaRPr lang="en-US"/>
        </a:p>
      </dgm:t>
    </dgm:pt>
    <dgm:pt modelId="{8E1D3B55-CD00-441F-A201-309CA2FC7F93}" type="sibTrans" cxnId="{2D648A0D-38E3-45FF-9D9A-0A3BE782E57B}">
      <dgm:prSet/>
      <dgm:spPr/>
      <dgm:t>
        <a:bodyPr/>
        <a:lstStyle/>
        <a:p>
          <a:endParaRPr lang="en-US"/>
        </a:p>
      </dgm:t>
    </dgm:pt>
    <dgm:pt modelId="{29439E03-2C20-4EF9-B804-736595E6B399}">
      <dgm:prSet phldrT="[Text]"/>
      <dgm:spPr/>
      <dgm:t>
        <a:bodyPr/>
        <a:lstStyle/>
        <a:p>
          <a:r>
            <a:rPr lang="en-US" dirty="0" smtClean="0">
              <a:solidFill>
                <a:schemeClr val="bg1"/>
              </a:solidFill>
            </a:rPr>
            <a:t>DC POWER SUPPLY</a:t>
          </a:r>
          <a:endParaRPr lang="en-US" dirty="0">
            <a:solidFill>
              <a:schemeClr val="bg1"/>
            </a:solidFill>
          </a:endParaRPr>
        </a:p>
      </dgm:t>
    </dgm:pt>
    <dgm:pt modelId="{B8452E5F-80FE-46F8-A6ED-1F79A07100CA}" type="parTrans" cxnId="{FF944B43-BC8A-4AB5-B63A-2B5A01831DA3}">
      <dgm:prSet/>
      <dgm:spPr/>
      <dgm:t>
        <a:bodyPr/>
        <a:lstStyle/>
        <a:p>
          <a:endParaRPr lang="en-US"/>
        </a:p>
      </dgm:t>
    </dgm:pt>
    <dgm:pt modelId="{DA9165AB-C39E-410B-8BC5-ACB5C3D41D87}" type="sibTrans" cxnId="{FF944B43-BC8A-4AB5-B63A-2B5A01831DA3}">
      <dgm:prSet/>
      <dgm:spPr/>
      <dgm:t>
        <a:bodyPr/>
        <a:lstStyle/>
        <a:p>
          <a:endParaRPr lang="en-US"/>
        </a:p>
      </dgm:t>
    </dgm:pt>
    <dgm:pt modelId="{A4E06EEC-B55C-4E52-9315-A733093FF271}" type="pres">
      <dgm:prSet presAssocID="{12EC11C5-D50B-4F55-A533-ECA3C20C1975}" presName="composite" presStyleCnt="0">
        <dgm:presLayoutVars>
          <dgm:chMax val="1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4FBA706-DF34-469E-9CE0-C786529AF957}" type="pres">
      <dgm:prSet presAssocID="{12EC11C5-D50B-4F55-A533-ECA3C20C1975}" presName="radial" presStyleCnt="0">
        <dgm:presLayoutVars>
          <dgm:animLvl val="ctr"/>
        </dgm:presLayoutVars>
      </dgm:prSet>
      <dgm:spPr/>
    </dgm:pt>
    <dgm:pt modelId="{A950C035-5B87-4B02-BF6F-00DD90FF8827}" type="pres">
      <dgm:prSet presAssocID="{D0940B23-8504-47FF-8E25-7177E0785534}" presName="centerShape" presStyleLbl="vennNode1" presStyleIdx="0" presStyleCnt="15"/>
      <dgm:spPr/>
      <dgm:t>
        <a:bodyPr/>
        <a:lstStyle/>
        <a:p>
          <a:endParaRPr lang="en-US"/>
        </a:p>
      </dgm:t>
    </dgm:pt>
    <dgm:pt modelId="{6E494FF8-99B2-431A-AEDF-1D943C96D5FA}" type="pres">
      <dgm:prSet presAssocID="{28B1C69D-654F-4A60-B1F6-9EF10BDD5E31}" presName="node" presStyleLbl="vennNode1" presStyleIdx="1" presStyleCnt="1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4252632-3E87-4BCF-8AAE-B030469D56FB}" type="pres">
      <dgm:prSet presAssocID="{F74D1135-892B-40D9-A9BA-3FBC753D57DC}" presName="node" presStyleLbl="vennNode1" presStyleIdx="2" presStyleCnt="1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86FCFB5-7955-44CC-9409-53AB3219E324}" type="pres">
      <dgm:prSet presAssocID="{6048FFD5-4E8C-4871-9A0A-11220A3EFFA8}" presName="node" presStyleLbl="vennNode1" presStyleIdx="3" presStyleCnt="1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59BF940-AC35-418B-AED3-E47FB6769F90}" type="pres">
      <dgm:prSet presAssocID="{61948814-257C-48CD-9E20-4703687DA7F9}" presName="node" presStyleLbl="vennNode1" presStyleIdx="4" presStyleCnt="1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B1AC2E3-7D29-4534-9961-8C4E2F262B1C}" type="pres">
      <dgm:prSet presAssocID="{2D1E8167-993F-45C3-972C-0ED6A12A9C9B}" presName="node" presStyleLbl="vennNode1" presStyleIdx="5" presStyleCnt="1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B528EE3-BC22-4D43-BC09-2B50E95A6F22}" type="pres">
      <dgm:prSet presAssocID="{0C235957-5631-4719-B491-800804DD460D}" presName="node" presStyleLbl="vennNode1" presStyleIdx="6" presStyleCnt="1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6E242F9-90CD-4366-832F-EA1028E42F3B}" type="pres">
      <dgm:prSet presAssocID="{DDC4D9A2-47E6-4DD8-81F9-E31C0B9B30DF}" presName="node" presStyleLbl="vennNode1" presStyleIdx="7" presStyleCnt="1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B36856A-FA0E-4374-8003-7283C75B3F0C}" type="pres">
      <dgm:prSet presAssocID="{0EEB0C46-22EB-4DD6-A2DB-6DBE04101BB4}" presName="node" presStyleLbl="vennNode1" presStyleIdx="8" presStyleCnt="1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74FB32F-E274-4AAB-8866-986B6314B5FC}" type="pres">
      <dgm:prSet presAssocID="{6677705A-D864-444A-AFD0-A846437A8FDE}" presName="node" presStyleLbl="vennNode1" presStyleIdx="9" presStyleCnt="1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075F7F5-5861-4E06-A3E1-A798B897B7FA}" type="pres">
      <dgm:prSet presAssocID="{1F47635E-7ACC-42DA-92AF-90E0ED51A82F}" presName="node" presStyleLbl="vennNode1" presStyleIdx="10" presStyleCnt="1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D3EA063-5614-4207-AE9C-FB8395EAB4BE}" type="pres">
      <dgm:prSet presAssocID="{CFD4CE1F-15A0-4283-B836-D7DDACF16059}" presName="node" presStyleLbl="vennNode1" presStyleIdx="11" presStyleCnt="1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EE98329-89BD-4667-B042-A0873736FD7F}" type="pres">
      <dgm:prSet presAssocID="{7B2C00E5-60BE-4F9A-9B36-219BAB94D544}" presName="node" presStyleLbl="vennNode1" presStyleIdx="12" presStyleCnt="1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6D25926-E66A-4A6A-B351-EC3FA7C3C4C2}" type="pres">
      <dgm:prSet presAssocID="{F2F53361-633C-46EB-A1E8-8772C59800C7}" presName="node" presStyleLbl="vennNode1" presStyleIdx="13" presStyleCnt="1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487407D-2D98-4790-8AC7-424A830D2851}" type="pres">
      <dgm:prSet presAssocID="{29439E03-2C20-4EF9-B804-736595E6B399}" presName="node" presStyleLbl="vennNode1" presStyleIdx="14" presStyleCnt="1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56444DC-DC1D-465A-9B3A-349337E09749}" type="presOf" srcId="{12EC11C5-D50B-4F55-A533-ECA3C20C1975}" destId="{A4E06EEC-B55C-4E52-9315-A733093FF271}" srcOrd="0" destOrd="0" presId="urn:microsoft.com/office/officeart/2005/8/layout/radial3"/>
    <dgm:cxn modelId="{7CA0C07C-A062-488C-BEA1-928512D29C45}" srcId="{D0940B23-8504-47FF-8E25-7177E0785534}" destId="{F74D1135-892B-40D9-A9BA-3FBC753D57DC}" srcOrd="1" destOrd="0" parTransId="{C60D7DBD-2384-4E3D-AAD5-0C16FD285212}" sibTransId="{3412E622-9325-4AF2-BF26-E1BCCB361126}"/>
    <dgm:cxn modelId="{18D9DAEE-C0E9-41A0-9C47-3705898B610E}" type="presOf" srcId="{29439E03-2C20-4EF9-B804-736595E6B399}" destId="{E487407D-2D98-4790-8AC7-424A830D2851}" srcOrd="0" destOrd="0" presId="urn:microsoft.com/office/officeart/2005/8/layout/radial3"/>
    <dgm:cxn modelId="{CF1A3F39-5759-4D2A-A00A-D9C64AD118A2}" type="presOf" srcId="{6677705A-D864-444A-AFD0-A846437A8FDE}" destId="{474FB32F-E274-4AAB-8866-986B6314B5FC}" srcOrd="0" destOrd="0" presId="urn:microsoft.com/office/officeart/2005/8/layout/radial3"/>
    <dgm:cxn modelId="{6FA8775E-B9E0-4F5C-8CD7-94117580EDB8}" srcId="{D0940B23-8504-47FF-8E25-7177E0785534}" destId="{28B1C69D-654F-4A60-B1F6-9EF10BDD5E31}" srcOrd="0" destOrd="0" parTransId="{1C87ACFA-0203-40AA-A436-5C892D7592B1}" sibTransId="{31F31C0C-83F5-47F1-84B9-EFC966A5B825}"/>
    <dgm:cxn modelId="{0C488E18-B4AC-4D66-A5ED-6632B0DC58AF}" srcId="{D0940B23-8504-47FF-8E25-7177E0785534}" destId="{6048FFD5-4E8C-4871-9A0A-11220A3EFFA8}" srcOrd="2" destOrd="0" parTransId="{46833124-24D7-43A3-B3F2-8614DC9BE8CA}" sibTransId="{0FEECD67-8AF2-46CF-ABDE-39C542094BA1}"/>
    <dgm:cxn modelId="{DEA1C1A1-7DBA-4C3D-9EC6-995945BAAB6D}" srcId="{D0940B23-8504-47FF-8E25-7177E0785534}" destId="{0EEB0C46-22EB-4DD6-A2DB-6DBE04101BB4}" srcOrd="7" destOrd="0" parTransId="{35118B18-F4EF-4F33-80C7-6EE6A402539A}" sibTransId="{6E84552A-2CBA-4F3B-900E-6B9EDC953443}"/>
    <dgm:cxn modelId="{6C5E0D15-F096-4800-B7F4-4DF01B689552}" type="presOf" srcId="{28B1C69D-654F-4A60-B1F6-9EF10BDD5E31}" destId="{6E494FF8-99B2-431A-AEDF-1D943C96D5FA}" srcOrd="0" destOrd="0" presId="urn:microsoft.com/office/officeart/2005/8/layout/radial3"/>
    <dgm:cxn modelId="{83776BB4-1084-4588-B2C2-75270EC21282}" srcId="{D0940B23-8504-47FF-8E25-7177E0785534}" destId="{1F47635E-7ACC-42DA-92AF-90E0ED51A82F}" srcOrd="9" destOrd="0" parTransId="{35D01E82-7D3D-4B16-A5F7-85947D5888F6}" sibTransId="{BEDE3B3E-E0CA-478F-8674-F4E33C080A84}"/>
    <dgm:cxn modelId="{5DCD9C13-4289-441F-80D1-0467AB6DFD67}" type="presOf" srcId="{61948814-257C-48CD-9E20-4703687DA7F9}" destId="{359BF940-AC35-418B-AED3-E47FB6769F90}" srcOrd="0" destOrd="0" presId="urn:microsoft.com/office/officeart/2005/8/layout/radial3"/>
    <dgm:cxn modelId="{A949EB8C-0AF8-4622-BE88-86C06A0B7CED}" srcId="{D0940B23-8504-47FF-8E25-7177E0785534}" destId="{61948814-257C-48CD-9E20-4703687DA7F9}" srcOrd="3" destOrd="0" parTransId="{19021E1C-26A5-40FF-A40A-91D96C834C64}" sibTransId="{70BCB4EB-9D1C-4702-BFB8-6BFA66E314CE}"/>
    <dgm:cxn modelId="{2BF6914E-2A80-41BB-BEDD-8A54B18B9B40}" srcId="{12EC11C5-D50B-4F55-A533-ECA3C20C1975}" destId="{D0940B23-8504-47FF-8E25-7177E0785534}" srcOrd="0" destOrd="0" parTransId="{14E42B9D-4D05-4480-86FE-2DCA0BE6D9A5}" sibTransId="{35F826B3-C9BB-40B5-A29B-BCDCA3ED676D}"/>
    <dgm:cxn modelId="{78ADAD5E-20F2-441C-970C-14E55CBBA1F0}" type="presOf" srcId="{6048FFD5-4E8C-4871-9A0A-11220A3EFFA8}" destId="{286FCFB5-7955-44CC-9409-53AB3219E324}" srcOrd="0" destOrd="0" presId="urn:microsoft.com/office/officeart/2005/8/layout/radial3"/>
    <dgm:cxn modelId="{2C622EB1-1F0D-40A6-8C3E-7C29B74A49BB}" type="presOf" srcId="{0EEB0C46-22EB-4DD6-A2DB-6DBE04101BB4}" destId="{DB36856A-FA0E-4374-8003-7283C75B3F0C}" srcOrd="0" destOrd="0" presId="urn:microsoft.com/office/officeart/2005/8/layout/radial3"/>
    <dgm:cxn modelId="{E893DDD2-E5B8-45DF-B120-8327054AE9B2}" type="presOf" srcId="{2D1E8167-993F-45C3-972C-0ED6A12A9C9B}" destId="{6B1AC2E3-7D29-4534-9961-8C4E2F262B1C}" srcOrd="0" destOrd="0" presId="urn:microsoft.com/office/officeart/2005/8/layout/radial3"/>
    <dgm:cxn modelId="{0CD13774-DE8C-4603-B732-8A88020E6066}" srcId="{D0940B23-8504-47FF-8E25-7177E0785534}" destId="{6677705A-D864-444A-AFD0-A846437A8FDE}" srcOrd="8" destOrd="0" parTransId="{0BA51593-8AD4-4EE2-A0AC-45FD4791B6FC}" sibTransId="{9B1C8516-FD32-4857-9A80-18A6238CF69A}"/>
    <dgm:cxn modelId="{CD7FD4EF-5F71-4D5F-844E-7F32512A9E3C}" srcId="{D0940B23-8504-47FF-8E25-7177E0785534}" destId="{0C235957-5631-4719-B491-800804DD460D}" srcOrd="5" destOrd="0" parTransId="{A764FB62-A966-4A7C-AB8E-1EDF29E6E025}" sibTransId="{CAFB6B0E-DCB1-4D54-95D1-81E89684EE69}"/>
    <dgm:cxn modelId="{16C39A96-7190-48F8-AC73-A07C2DB05C6C}" type="presOf" srcId="{CFD4CE1F-15A0-4283-B836-D7DDACF16059}" destId="{7D3EA063-5614-4207-AE9C-FB8395EAB4BE}" srcOrd="0" destOrd="0" presId="urn:microsoft.com/office/officeart/2005/8/layout/radial3"/>
    <dgm:cxn modelId="{93E0035D-E4D7-4B48-8815-11A5C6517151}" type="presOf" srcId="{D0940B23-8504-47FF-8E25-7177E0785534}" destId="{A950C035-5B87-4B02-BF6F-00DD90FF8827}" srcOrd="0" destOrd="0" presId="urn:microsoft.com/office/officeart/2005/8/layout/radial3"/>
    <dgm:cxn modelId="{60718A88-83A1-45FC-BC11-B27170E7217D}" type="presOf" srcId="{7B2C00E5-60BE-4F9A-9B36-219BAB94D544}" destId="{DEE98329-89BD-4667-B042-A0873736FD7F}" srcOrd="0" destOrd="0" presId="urn:microsoft.com/office/officeart/2005/8/layout/radial3"/>
    <dgm:cxn modelId="{28535858-B15B-4214-8290-B2587B548605}" srcId="{D0940B23-8504-47FF-8E25-7177E0785534}" destId="{7B2C00E5-60BE-4F9A-9B36-219BAB94D544}" srcOrd="11" destOrd="0" parTransId="{A82DE012-D575-4250-B666-92F27AC86356}" sibTransId="{D2A2B2A7-5C57-4944-B1EC-765641F3D4F0}"/>
    <dgm:cxn modelId="{2D648A0D-38E3-45FF-9D9A-0A3BE782E57B}" srcId="{D0940B23-8504-47FF-8E25-7177E0785534}" destId="{F2F53361-633C-46EB-A1E8-8772C59800C7}" srcOrd="12" destOrd="0" parTransId="{2C2B6ABC-C017-463E-9798-AF64F3B44858}" sibTransId="{8E1D3B55-CD00-441F-A201-309CA2FC7F93}"/>
    <dgm:cxn modelId="{47992BA1-CF88-4E69-8215-63F1251B5429}" type="presOf" srcId="{0C235957-5631-4719-B491-800804DD460D}" destId="{8B528EE3-BC22-4D43-BC09-2B50E95A6F22}" srcOrd="0" destOrd="0" presId="urn:microsoft.com/office/officeart/2005/8/layout/radial3"/>
    <dgm:cxn modelId="{BC034A5E-C98A-498A-B793-964700982416}" type="presOf" srcId="{DDC4D9A2-47E6-4DD8-81F9-E31C0B9B30DF}" destId="{C6E242F9-90CD-4366-832F-EA1028E42F3B}" srcOrd="0" destOrd="0" presId="urn:microsoft.com/office/officeart/2005/8/layout/radial3"/>
    <dgm:cxn modelId="{6ABCC974-7844-41F7-8895-9BC10EEAF1E0}" srcId="{D0940B23-8504-47FF-8E25-7177E0785534}" destId="{CFD4CE1F-15A0-4283-B836-D7DDACF16059}" srcOrd="10" destOrd="0" parTransId="{D79432EE-7CBA-449C-9E5C-A2FFD971EC80}" sibTransId="{B211A8C4-6BFC-427F-9D27-61E805E48310}"/>
    <dgm:cxn modelId="{FF944B43-BC8A-4AB5-B63A-2B5A01831DA3}" srcId="{D0940B23-8504-47FF-8E25-7177E0785534}" destId="{29439E03-2C20-4EF9-B804-736595E6B399}" srcOrd="13" destOrd="0" parTransId="{B8452E5F-80FE-46F8-A6ED-1F79A07100CA}" sibTransId="{DA9165AB-C39E-410B-8BC5-ACB5C3D41D87}"/>
    <dgm:cxn modelId="{D4B350C3-DA56-4E8C-A5E8-1B0FB2831287}" type="presOf" srcId="{F2F53361-633C-46EB-A1E8-8772C59800C7}" destId="{96D25926-E66A-4A6A-B351-EC3FA7C3C4C2}" srcOrd="0" destOrd="0" presId="urn:microsoft.com/office/officeart/2005/8/layout/radial3"/>
    <dgm:cxn modelId="{645909D8-9E30-4F85-9F1F-3E77B4A82DB3}" srcId="{D0940B23-8504-47FF-8E25-7177E0785534}" destId="{2D1E8167-993F-45C3-972C-0ED6A12A9C9B}" srcOrd="4" destOrd="0" parTransId="{9A564EEA-3550-4026-8A5C-BEAF1CB4CDAB}" sibTransId="{0BC7E268-50E3-44BF-A262-FEF5B739C2C6}"/>
    <dgm:cxn modelId="{0D5B34D5-A3E7-4762-83D2-429B775F3EE2}" srcId="{D0940B23-8504-47FF-8E25-7177E0785534}" destId="{DDC4D9A2-47E6-4DD8-81F9-E31C0B9B30DF}" srcOrd="6" destOrd="0" parTransId="{CE57FBEA-080C-4433-B4D1-2B996C376070}" sibTransId="{1096F619-3ACA-45F9-99B6-463E7305924D}"/>
    <dgm:cxn modelId="{38A356A0-8D8F-4E34-9554-67614B75BCBE}" type="presOf" srcId="{F74D1135-892B-40D9-A9BA-3FBC753D57DC}" destId="{64252632-3E87-4BCF-8AAE-B030469D56FB}" srcOrd="0" destOrd="0" presId="urn:microsoft.com/office/officeart/2005/8/layout/radial3"/>
    <dgm:cxn modelId="{77687CA1-FC02-4C8B-B501-D96B6089F80C}" type="presOf" srcId="{1F47635E-7ACC-42DA-92AF-90E0ED51A82F}" destId="{8075F7F5-5861-4E06-A3E1-A798B897B7FA}" srcOrd="0" destOrd="0" presId="urn:microsoft.com/office/officeart/2005/8/layout/radial3"/>
    <dgm:cxn modelId="{31369254-D039-45AA-8214-FDD0FD309D6C}" type="presParOf" srcId="{A4E06EEC-B55C-4E52-9315-A733093FF271}" destId="{24FBA706-DF34-469E-9CE0-C786529AF957}" srcOrd="0" destOrd="0" presId="urn:microsoft.com/office/officeart/2005/8/layout/radial3"/>
    <dgm:cxn modelId="{B8BEFECE-1370-46CD-B247-B6457F060474}" type="presParOf" srcId="{24FBA706-DF34-469E-9CE0-C786529AF957}" destId="{A950C035-5B87-4B02-BF6F-00DD90FF8827}" srcOrd="0" destOrd="0" presId="urn:microsoft.com/office/officeart/2005/8/layout/radial3"/>
    <dgm:cxn modelId="{A2C86EA4-DA5D-49CD-9531-9625637B40A1}" type="presParOf" srcId="{24FBA706-DF34-469E-9CE0-C786529AF957}" destId="{6E494FF8-99B2-431A-AEDF-1D943C96D5FA}" srcOrd="1" destOrd="0" presId="urn:microsoft.com/office/officeart/2005/8/layout/radial3"/>
    <dgm:cxn modelId="{340AA0C3-16F1-4A2F-B26F-C46D43882BC1}" type="presParOf" srcId="{24FBA706-DF34-469E-9CE0-C786529AF957}" destId="{64252632-3E87-4BCF-8AAE-B030469D56FB}" srcOrd="2" destOrd="0" presId="urn:microsoft.com/office/officeart/2005/8/layout/radial3"/>
    <dgm:cxn modelId="{F1C5B4F2-6411-4C08-88B9-EB3673EDB068}" type="presParOf" srcId="{24FBA706-DF34-469E-9CE0-C786529AF957}" destId="{286FCFB5-7955-44CC-9409-53AB3219E324}" srcOrd="3" destOrd="0" presId="urn:microsoft.com/office/officeart/2005/8/layout/radial3"/>
    <dgm:cxn modelId="{F14B95AB-8EBB-4947-B95F-135966A5BF96}" type="presParOf" srcId="{24FBA706-DF34-469E-9CE0-C786529AF957}" destId="{359BF940-AC35-418B-AED3-E47FB6769F90}" srcOrd="4" destOrd="0" presId="urn:microsoft.com/office/officeart/2005/8/layout/radial3"/>
    <dgm:cxn modelId="{6DF9422B-5CFA-491B-803A-DDAD0B6E1A55}" type="presParOf" srcId="{24FBA706-DF34-469E-9CE0-C786529AF957}" destId="{6B1AC2E3-7D29-4534-9961-8C4E2F262B1C}" srcOrd="5" destOrd="0" presId="urn:microsoft.com/office/officeart/2005/8/layout/radial3"/>
    <dgm:cxn modelId="{E37A7002-6522-4287-8AC8-1F5697D1EEDB}" type="presParOf" srcId="{24FBA706-DF34-469E-9CE0-C786529AF957}" destId="{8B528EE3-BC22-4D43-BC09-2B50E95A6F22}" srcOrd="6" destOrd="0" presId="urn:microsoft.com/office/officeart/2005/8/layout/radial3"/>
    <dgm:cxn modelId="{C2A1D7E5-EDDA-496A-A41C-058DD3FBBC20}" type="presParOf" srcId="{24FBA706-DF34-469E-9CE0-C786529AF957}" destId="{C6E242F9-90CD-4366-832F-EA1028E42F3B}" srcOrd="7" destOrd="0" presId="urn:microsoft.com/office/officeart/2005/8/layout/radial3"/>
    <dgm:cxn modelId="{EC30F87D-FF0A-4C4F-A181-20B5597341D3}" type="presParOf" srcId="{24FBA706-DF34-469E-9CE0-C786529AF957}" destId="{DB36856A-FA0E-4374-8003-7283C75B3F0C}" srcOrd="8" destOrd="0" presId="urn:microsoft.com/office/officeart/2005/8/layout/radial3"/>
    <dgm:cxn modelId="{1727821C-6688-418E-8624-F8F048774C3E}" type="presParOf" srcId="{24FBA706-DF34-469E-9CE0-C786529AF957}" destId="{474FB32F-E274-4AAB-8866-986B6314B5FC}" srcOrd="9" destOrd="0" presId="urn:microsoft.com/office/officeart/2005/8/layout/radial3"/>
    <dgm:cxn modelId="{BBC1E125-5BD8-454F-895A-F3AF50F5100B}" type="presParOf" srcId="{24FBA706-DF34-469E-9CE0-C786529AF957}" destId="{8075F7F5-5861-4E06-A3E1-A798B897B7FA}" srcOrd="10" destOrd="0" presId="urn:microsoft.com/office/officeart/2005/8/layout/radial3"/>
    <dgm:cxn modelId="{3AC0BB28-3723-4925-846E-7B7ECC7F8419}" type="presParOf" srcId="{24FBA706-DF34-469E-9CE0-C786529AF957}" destId="{7D3EA063-5614-4207-AE9C-FB8395EAB4BE}" srcOrd="11" destOrd="0" presId="urn:microsoft.com/office/officeart/2005/8/layout/radial3"/>
    <dgm:cxn modelId="{7A9FC3D2-8A52-46B2-884C-B638B6D51DC1}" type="presParOf" srcId="{24FBA706-DF34-469E-9CE0-C786529AF957}" destId="{DEE98329-89BD-4667-B042-A0873736FD7F}" srcOrd="12" destOrd="0" presId="urn:microsoft.com/office/officeart/2005/8/layout/radial3"/>
    <dgm:cxn modelId="{8FAB6189-D3F8-4B96-86A5-31EAF0C4DD7F}" type="presParOf" srcId="{24FBA706-DF34-469E-9CE0-C786529AF957}" destId="{96D25926-E66A-4A6A-B351-EC3FA7C3C4C2}" srcOrd="13" destOrd="0" presId="urn:microsoft.com/office/officeart/2005/8/layout/radial3"/>
    <dgm:cxn modelId="{EC56BF5F-85A6-4A37-B19F-6B7CF8DC941B}" type="presParOf" srcId="{24FBA706-DF34-469E-9CE0-C786529AF957}" destId="{E487407D-2D98-4790-8AC7-424A830D2851}" srcOrd="14" destOrd="0" presId="urn:microsoft.com/office/officeart/2005/8/layout/radial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12EC11C5-D50B-4F55-A533-ECA3C20C1975}" type="doc">
      <dgm:prSet loTypeId="urn:microsoft.com/office/officeart/2005/8/layout/radial3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0940B23-8504-47FF-8E25-7177E0785534}">
      <dgm:prSet phldrT="[Text]"/>
      <dgm:spPr/>
      <dgm:t>
        <a:bodyPr/>
        <a:lstStyle/>
        <a:p>
          <a:r>
            <a:rPr lang="en-US" dirty="0" smtClean="0">
              <a:solidFill>
                <a:schemeClr val="bg1"/>
              </a:solidFill>
            </a:rPr>
            <a:t>SENSORS</a:t>
          </a:r>
          <a:endParaRPr lang="en-US" dirty="0">
            <a:solidFill>
              <a:schemeClr val="bg1"/>
            </a:solidFill>
          </a:endParaRPr>
        </a:p>
      </dgm:t>
    </dgm:pt>
    <dgm:pt modelId="{14E42B9D-4D05-4480-86FE-2DCA0BE6D9A5}" type="parTrans" cxnId="{2BF6914E-2A80-41BB-BEDD-8A54B18B9B40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35F826B3-C9BB-40B5-A29B-BCDCA3ED676D}" type="sibTrans" cxnId="{2BF6914E-2A80-41BB-BEDD-8A54B18B9B40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28B1C69D-654F-4A60-B1F6-9EF10BDD5E31}">
      <dgm:prSet phldrT="[Text]"/>
      <dgm:spPr/>
      <dgm:t>
        <a:bodyPr/>
        <a:lstStyle/>
        <a:p>
          <a:r>
            <a:rPr lang="en-US" dirty="0" smtClean="0">
              <a:solidFill>
                <a:schemeClr val="bg1"/>
              </a:solidFill>
            </a:rPr>
            <a:t>Light</a:t>
          </a:r>
          <a:endParaRPr lang="en-US" dirty="0">
            <a:solidFill>
              <a:schemeClr val="bg1"/>
            </a:solidFill>
          </a:endParaRPr>
        </a:p>
      </dgm:t>
    </dgm:pt>
    <dgm:pt modelId="{1C87ACFA-0203-40AA-A436-5C892D7592B1}" type="parTrans" cxnId="{6FA8775E-B9E0-4F5C-8CD7-94117580EDB8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31F31C0C-83F5-47F1-84B9-EFC966A5B825}" type="sibTrans" cxnId="{6FA8775E-B9E0-4F5C-8CD7-94117580EDB8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F74D1135-892B-40D9-A9BA-3FBC753D57DC}">
      <dgm:prSet phldrT="[Text]"/>
      <dgm:spPr/>
      <dgm:t>
        <a:bodyPr/>
        <a:lstStyle/>
        <a:p>
          <a:r>
            <a:rPr lang="en-US" dirty="0" smtClean="0">
              <a:solidFill>
                <a:schemeClr val="bg1"/>
              </a:solidFill>
            </a:rPr>
            <a:t>Temperature</a:t>
          </a:r>
          <a:endParaRPr lang="en-US" dirty="0">
            <a:solidFill>
              <a:schemeClr val="bg1"/>
            </a:solidFill>
          </a:endParaRPr>
        </a:p>
      </dgm:t>
    </dgm:pt>
    <dgm:pt modelId="{C60D7DBD-2384-4E3D-AAD5-0C16FD285212}" type="parTrans" cxnId="{7CA0C07C-A062-488C-BEA1-928512D29C45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3412E622-9325-4AF2-BF26-E1BCCB361126}" type="sibTrans" cxnId="{7CA0C07C-A062-488C-BEA1-928512D29C45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DA31DF9A-9B6A-4797-9887-85B725829303}">
      <dgm:prSet phldrT="[Text]"/>
      <dgm:spPr/>
      <dgm:t>
        <a:bodyPr/>
        <a:lstStyle/>
        <a:p>
          <a:r>
            <a:rPr lang="en-US" dirty="0" smtClean="0">
              <a:solidFill>
                <a:schemeClr val="bg1"/>
              </a:solidFill>
            </a:rPr>
            <a:t>Smoke</a:t>
          </a:r>
          <a:endParaRPr lang="en-US" dirty="0">
            <a:solidFill>
              <a:schemeClr val="bg1"/>
            </a:solidFill>
          </a:endParaRPr>
        </a:p>
      </dgm:t>
    </dgm:pt>
    <dgm:pt modelId="{794020BB-AA90-4206-983E-7984A0188236}" type="parTrans" cxnId="{B6C2164D-7CB1-4224-8435-903B39907F02}">
      <dgm:prSet/>
      <dgm:spPr/>
      <dgm:t>
        <a:bodyPr/>
        <a:lstStyle/>
        <a:p>
          <a:endParaRPr lang="en-US"/>
        </a:p>
      </dgm:t>
    </dgm:pt>
    <dgm:pt modelId="{300C81CF-F8DF-4741-98BA-58368EBB20A0}" type="sibTrans" cxnId="{B6C2164D-7CB1-4224-8435-903B39907F02}">
      <dgm:prSet/>
      <dgm:spPr/>
      <dgm:t>
        <a:bodyPr/>
        <a:lstStyle/>
        <a:p>
          <a:endParaRPr lang="en-US"/>
        </a:p>
      </dgm:t>
    </dgm:pt>
    <dgm:pt modelId="{EAEF8133-8716-4158-973E-920323DC3B70}">
      <dgm:prSet phldrT="[Text]"/>
      <dgm:spPr/>
      <dgm:t>
        <a:bodyPr/>
        <a:lstStyle/>
        <a:p>
          <a:r>
            <a:rPr lang="en-US" dirty="0" smtClean="0">
              <a:solidFill>
                <a:schemeClr val="bg1"/>
              </a:solidFill>
            </a:rPr>
            <a:t>Motion</a:t>
          </a:r>
          <a:endParaRPr lang="en-US" dirty="0">
            <a:solidFill>
              <a:schemeClr val="bg1"/>
            </a:solidFill>
          </a:endParaRPr>
        </a:p>
      </dgm:t>
    </dgm:pt>
    <dgm:pt modelId="{7F4A5DC6-C527-4808-AC70-68D2E94717CE}" type="parTrans" cxnId="{B1B32BC5-5BA4-423E-97A4-70149A1D1485}">
      <dgm:prSet/>
      <dgm:spPr/>
      <dgm:t>
        <a:bodyPr/>
        <a:lstStyle/>
        <a:p>
          <a:endParaRPr lang="en-US"/>
        </a:p>
      </dgm:t>
    </dgm:pt>
    <dgm:pt modelId="{66388F19-2A16-4791-8165-17992595F571}" type="sibTrans" cxnId="{B1B32BC5-5BA4-423E-97A4-70149A1D1485}">
      <dgm:prSet/>
      <dgm:spPr/>
      <dgm:t>
        <a:bodyPr/>
        <a:lstStyle/>
        <a:p>
          <a:endParaRPr lang="en-US"/>
        </a:p>
      </dgm:t>
    </dgm:pt>
    <dgm:pt modelId="{6B8244E5-7FB7-48B8-B19D-4D0613D3682E}">
      <dgm:prSet phldrT="[Text]"/>
      <dgm:spPr/>
      <dgm:t>
        <a:bodyPr/>
        <a:lstStyle/>
        <a:p>
          <a:r>
            <a:rPr lang="en-US" dirty="0" smtClean="0">
              <a:solidFill>
                <a:schemeClr val="bg1"/>
              </a:solidFill>
            </a:rPr>
            <a:t>Humidity</a:t>
          </a:r>
          <a:endParaRPr lang="en-US" dirty="0">
            <a:solidFill>
              <a:schemeClr val="bg1"/>
            </a:solidFill>
          </a:endParaRPr>
        </a:p>
      </dgm:t>
    </dgm:pt>
    <dgm:pt modelId="{2A53C67E-1747-4B36-9DF2-159277100BDB}" type="parTrans" cxnId="{DBA13656-3449-4283-8918-D66E678E9169}">
      <dgm:prSet/>
      <dgm:spPr/>
      <dgm:t>
        <a:bodyPr/>
        <a:lstStyle/>
        <a:p>
          <a:endParaRPr lang="en-US"/>
        </a:p>
      </dgm:t>
    </dgm:pt>
    <dgm:pt modelId="{0BAE0DDF-60D0-45EA-98D7-D8FE5BE69356}" type="sibTrans" cxnId="{DBA13656-3449-4283-8918-D66E678E9169}">
      <dgm:prSet/>
      <dgm:spPr/>
      <dgm:t>
        <a:bodyPr/>
        <a:lstStyle/>
        <a:p>
          <a:endParaRPr lang="en-US"/>
        </a:p>
      </dgm:t>
    </dgm:pt>
    <dgm:pt modelId="{A4E06EEC-B55C-4E52-9315-A733093FF271}" type="pres">
      <dgm:prSet presAssocID="{12EC11C5-D50B-4F55-A533-ECA3C20C1975}" presName="composite" presStyleCnt="0">
        <dgm:presLayoutVars>
          <dgm:chMax val="1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4FBA706-DF34-469E-9CE0-C786529AF957}" type="pres">
      <dgm:prSet presAssocID="{12EC11C5-D50B-4F55-A533-ECA3C20C1975}" presName="radial" presStyleCnt="0">
        <dgm:presLayoutVars>
          <dgm:animLvl val="ctr"/>
        </dgm:presLayoutVars>
      </dgm:prSet>
      <dgm:spPr/>
    </dgm:pt>
    <dgm:pt modelId="{A950C035-5B87-4B02-BF6F-00DD90FF8827}" type="pres">
      <dgm:prSet presAssocID="{D0940B23-8504-47FF-8E25-7177E0785534}" presName="centerShape" presStyleLbl="vennNode1" presStyleIdx="0" presStyleCnt="6"/>
      <dgm:spPr/>
      <dgm:t>
        <a:bodyPr/>
        <a:lstStyle/>
        <a:p>
          <a:endParaRPr lang="en-US"/>
        </a:p>
      </dgm:t>
    </dgm:pt>
    <dgm:pt modelId="{6E494FF8-99B2-431A-AEDF-1D943C96D5FA}" type="pres">
      <dgm:prSet presAssocID="{28B1C69D-654F-4A60-B1F6-9EF10BDD5E31}" presName="node" presStyleLbl="venn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4252632-3E87-4BCF-8AAE-B030469D56FB}" type="pres">
      <dgm:prSet presAssocID="{F74D1135-892B-40D9-A9BA-3FBC753D57DC}" presName="node" presStyleLbl="venn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F65F680-6369-4144-A3AF-31651FB74D20}" type="pres">
      <dgm:prSet presAssocID="{EAEF8133-8716-4158-973E-920323DC3B70}" presName="node" presStyleLbl="venn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45E034A-3AEC-4A01-B76F-C48EF476514E}" type="pres">
      <dgm:prSet presAssocID="{DA31DF9A-9B6A-4797-9887-85B725829303}" presName="node" presStyleLbl="venn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A94A726-65EF-41EA-887A-753DCB44B784}" type="pres">
      <dgm:prSet presAssocID="{6B8244E5-7FB7-48B8-B19D-4D0613D3682E}" presName="node" presStyleLbl="venn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B413B41-CE90-44AB-9A11-70DF73ECEA83}" type="presOf" srcId="{6B8244E5-7FB7-48B8-B19D-4D0613D3682E}" destId="{8A94A726-65EF-41EA-887A-753DCB44B784}" srcOrd="0" destOrd="0" presId="urn:microsoft.com/office/officeart/2005/8/layout/radial3"/>
    <dgm:cxn modelId="{6FA8775E-B9E0-4F5C-8CD7-94117580EDB8}" srcId="{D0940B23-8504-47FF-8E25-7177E0785534}" destId="{28B1C69D-654F-4A60-B1F6-9EF10BDD5E31}" srcOrd="0" destOrd="0" parTransId="{1C87ACFA-0203-40AA-A436-5C892D7592B1}" sibTransId="{31F31C0C-83F5-47F1-84B9-EFC966A5B825}"/>
    <dgm:cxn modelId="{14B4A5C0-CD9D-4B57-A94E-F868BCADDDB0}" type="presOf" srcId="{28B1C69D-654F-4A60-B1F6-9EF10BDD5E31}" destId="{6E494FF8-99B2-431A-AEDF-1D943C96D5FA}" srcOrd="0" destOrd="0" presId="urn:microsoft.com/office/officeart/2005/8/layout/radial3"/>
    <dgm:cxn modelId="{BA6DE49E-A966-47DF-AC7A-6D2EE141C31E}" type="presOf" srcId="{EAEF8133-8716-4158-973E-920323DC3B70}" destId="{BF65F680-6369-4144-A3AF-31651FB74D20}" srcOrd="0" destOrd="0" presId="urn:microsoft.com/office/officeart/2005/8/layout/radial3"/>
    <dgm:cxn modelId="{2BF6914E-2A80-41BB-BEDD-8A54B18B9B40}" srcId="{12EC11C5-D50B-4F55-A533-ECA3C20C1975}" destId="{D0940B23-8504-47FF-8E25-7177E0785534}" srcOrd="0" destOrd="0" parTransId="{14E42B9D-4D05-4480-86FE-2DCA0BE6D9A5}" sibTransId="{35F826B3-C9BB-40B5-A29B-BCDCA3ED676D}"/>
    <dgm:cxn modelId="{17AA1B15-122E-4D93-9BF5-696A59B1DDF8}" type="presOf" srcId="{DA31DF9A-9B6A-4797-9887-85B725829303}" destId="{745E034A-3AEC-4A01-B76F-C48EF476514E}" srcOrd="0" destOrd="0" presId="urn:microsoft.com/office/officeart/2005/8/layout/radial3"/>
    <dgm:cxn modelId="{DBA13656-3449-4283-8918-D66E678E9169}" srcId="{D0940B23-8504-47FF-8E25-7177E0785534}" destId="{6B8244E5-7FB7-48B8-B19D-4D0613D3682E}" srcOrd="4" destOrd="0" parTransId="{2A53C67E-1747-4B36-9DF2-159277100BDB}" sibTransId="{0BAE0DDF-60D0-45EA-98D7-D8FE5BE69356}"/>
    <dgm:cxn modelId="{630C7DBD-9AEA-4E3A-92D3-3887E714EDEA}" type="presOf" srcId="{F74D1135-892B-40D9-A9BA-3FBC753D57DC}" destId="{64252632-3E87-4BCF-8AAE-B030469D56FB}" srcOrd="0" destOrd="0" presId="urn:microsoft.com/office/officeart/2005/8/layout/radial3"/>
    <dgm:cxn modelId="{B6C2164D-7CB1-4224-8435-903B39907F02}" srcId="{D0940B23-8504-47FF-8E25-7177E0785534}" destId="{DA31DF9A-9B6A-4797-9887-85B725829303}" srcOrd="3" destOrd="0" parTransId="{794020BB-AA90-4206-983E-7984A0188236}" sibTransId="{300C81CF-F8DF-4741-98BA-58368EBB20A0}"/>
    <dgm:cxn modelId="{7CA0C07C-A062-488C-BEA1-928512D29C45}" srcId="{D0940B23-8504-47FF-8E25-7177E0785534}" destId="{F74D1135-892B-40D9-A9BA-3FBC753D57DC}" srcOrd="1" destOrd="0" parTransId="{C60D7DBD-2384-4E3D-AAD5-0C16FD285212}" sibTransId="{3412E622-9325-4AF2-BF26-E1BCCB361126}"/>
    <dgm:cxn modelId="{B1B32BC5-5BA4-423E-97A4-70149A1D1485}" srcId="{D0940B23-8504-47FF-8E25-7177E0785534}" destId="{EAEF8133-8716-4158-973E-920323DC3B70}" srcOrd="2" destOrd="0" parTransId="{7F4A5DC6-C527-4808-AC70-68D2E94717CE}" sibTransId="{66388F19-2A16-4791-8165-17992595F571}"/>
    <dgm:cxn modelId="{21AEE397-D5BA-4C48-8066-BB996EE006B5}" type="presOf" srcId="{D0940B23-8504-47FF-8E25-7177E0785534}" destId="{A950C035-5B87-4B02-BF6F-00DD90FF8827}" srcOrd="0" destOrd="0" presId="urn:microsoft.com/office/officeart/2005/8/layout/radial3"/>
    <dgm:cxn modelId="{440013F0-86E7-4221-973B-C5A363BA26E2}" type="presOf" srcId="{12EC11C5-D50B-4F55-A533-ECA3C20C1975}" destId="{A4E06EEC-B55C-4E52-9315-A733093FF271}" srcOrd="0" destOrd="0" presId="urn:microsoft.com/office/officeart/2005/8/layout/radial3"/>
    <dgm:cxn modelId="{916CC9B3-94F7-41E7-9BA8-FDAB1C173EBC}" type="presParOf" srcId="{A4E06EEC-B55C-4E52-9315-A733093FF271}" destId="{24FBA706-DF34-469E-9CE0-C786529AF957}" srcOrd="0" destOrd="0" presId="urn:microsoft.com/office/officeart/2005/8/layout/radial3"/>
    <dgm:cxn modelId="{A7C51796-599D-47D5-9DE8-9D19153E3136}" type="presParOf" srcId="{24FBA706-DF34-469E-9CE0-C786529AF957}" destId="{A950C035-5B87-4B02-BF6F-00DD90FF8827}" srcOrd="0" destOrd="0" presId="urn:microsoft.com/office/officeart/2005/8/layout/radial3"/>
    <dgm:cxn modelId="{20D393E3-E6D1-42C7-90CB-8C90E98F44ED}" type="presParOf" srcId="{24FBA706-DF34-469E-9CE0-C786529AF957}" destId="{6E494FF8-99B2-431A-AEDF-1D943C96D5FA}" srcOrd="1" destOrd="0" presId="urn:microsoft.com/office/officeart/2005/8/layout/radial3"/>
    <dgm:cxn modelId="{77828CDE-2058-4B92-AC33-BFF2B4FDDC45}" type="presParOf" srcId="{24FBA706-DF34-469E-9CE0-C786529AF957}" destId="{64252632-3E87-4BCF-8AAE-B030469D56FB}" srcOrd="2" destOrd="0" presId="urn:microsoft.com/office/officeart/2005/8/layout/radial3"/>
    <dgm:cxn modelId="{EDFD0DDD-A5F3-4A7E-8417-E9B9CF7AB427}" type="presParOf" srcId="{24FBA706-DF34-469E-9CE0-C786529AF957}" destId="{BF65F680-6369-4144-A3AF-31651FB74D20}" srcOrd="3" destOrd="0" presId="urn:microsoft.com/office/officeart/2005/8/layout/radial3"/>
    <dgm:cxn modelId="{A68AEDC3-68A2-4196-AAF5-92A652BCAEDF}" type="presParOf" srcId="{24FBA706-DF34-469E-9CE0-C786529AF957}" destId="{745E034A-3AEC-4A01-B76F-C48EF476514E}" srcOrd="4" destOrd="0" presId="urn:microsoft.com/office/officeart/2005/8/layout/radial3"/>
    <dgm:cxn modelId="{3D107261-7535-477E-B9B2-DFB01E76BFD4}" type="presParOf" srcId="{24FBA706-DF34-469E-9CE0-C786529AF957}" destId="{8A94A726-65EF-41EA-887A-753DCB44B784}" srcOrd="5" destOrd="0" presId="urn:microsoft.com/office/officeart/2005/8/layout/radial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12EC11C5-D50B-4F55-A533-ECA3C20C1975}" type="doc">
      <dgm:prSet loTypeId="urn:microsoft.com/office/officeart/2005/8/layout/default" loCatId="list" qsTypeId="urn:microsoft.com/office/officeart/2005/8/quickstyle/simple4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4A74B4AA-40C3-4D23-BD7A-16D60F186E93}">
      <dgm:prSet phldrT="[Text]"/>
      <dgm:spPr/>
      <dgm:t>
        <a:bodyPr/>
        <a:lstStyle/>
        <a:p>
          <a:r>
            <a:rPr lang="en-US" dirty="0" smtClean="0"/>
            <a:t>HTML</a:t>
          </a:r>
          <a:endParaRPr lang="en-US" dirty="0"/>
        </a:p>
      </dgm:t>
    </dgm:pt>
    <dgm:pt modelId="{713D7453-7A67-4666-9E1C-43A353860AC2}" type="parTrans" cxnId="{A7F849DF-E233-466A-A345-3C2E18AD3F7F}">
      <dgm:prSet/>
      <dgm:spPr/>
      <dgm:t>
        <a:bodyPr/>
        <a:lstStyle/>
        <a:p>
          <a:endParaRPr lang="en-US"/>
        </a:p>
      </dgm:t>
    </dgm:pt>
    <dgm:pt modelId="{CF0389D0-E581-4DC6-84AF-894DE0563D1F}" type="sibTrans" cxnId="{A7F849DF-E233-466A-A345-3C2E18AD3F7F}">
      <dgm:prSet/>
      <dgm:spPr/>
      <dgm:t>
        <a:bodyPr/>
        <a:lstStyle/>
        <a:p>
          <a:endParaRPr lang="en-US"/>
        </a:p>
      </dgm:t>
    </dgm:pt>
    <dgm:pt modelId="{A9FF7E90-A2D8-4F69-AEC5-2CDA21D66E32}">
      <dgm:prSet phldrT="[Text]"/>
      <dgm:spPr/>
      <dgm:t>
        <a:bodyPr/>
        <a:lstStyle/>
        <a:p>
          <a:r>
            <a:rPr lang="en-US" dirty="0" smtClean="0"/>
            <a:t>CSS</a:t>
          </a:r>
          <a:endParaRPr lang="en-US" dirty="0"/>
        </a:p>
      </dgm:t>
    </dgm:pt>
    <dgm:pt modelId="{1ED598E7-F8C9-4E57-B298-473AE7006FE1}" type="parTrans" cxnId="{D5551882-A89B-4C82-911C-2E46866E3088}">
      <dgm:prSet/>
      <dgm:spPr/>
      <dgm:t>
        <a:bodyPr/>
        <a:lstStyle/>
        <a:p>
          <a:endParaRPr lang="en-US"/>
        </a:p>
      </dgm:t>
    </dgm:pt>
    <dgm:pt modelId="{5EF94DC8-892D-4819-9E48-596483B5FCF6}" type="sibTrans" cxnId="{D5551882-A89B-4C82-911C-2E46866E3088}">
      <dgm:prSet/>
      <dgm:spPr/>
      <dgm:t>
        <a:bodyPr/>
        <a:lstStyle/>
        <a:p>
          <a:endParaRPr lang="en-US"/>
        </a:p>
      </dgm:t>
    </dgm:pt>
    <dgm:pt modelId="{A89F9989-81F9-45CA-BF22-D9AB8CD5ADCD}">
      <dgm:prSet phldrT="[Text]"/>
      <dgm:spPr/>
      <dgm:t>
        <a:bodyPr/>
        <a:lstStyle/>
        <a:p>
          <a:r>
            <a:rPr lang="en-US" dirty="0" smtClean="0"/>
            <a:t>JAVASCRIPT </a:t>
          </a:r>
          <a:br>
            <a:rPr lang="en-US" dirty="0" smtClean="0"/>
          </a:br>
          <a:r>
            <a:rPr lang="en-US" dirty="0" smtClean="0"/>
            <a:t>&amp; </a:t>
          </a:r>
          <a:br>
            <a:rPr lang="en-US" dirty="0" smtClean="0"/>
          </a:br>
          <a:r>
            <a:rPr lang="en-US" dirty="0" smtClean="0"/>
            <a:t>JQUERY</a:t>
          </a:r>
          <a:endParaRPr lang="en-US" dirty="0"/>
        </a:p>
      </dgm:t>
    </dgm:pt>
    <dgm:pt modelId="{1055BEAB-D154-42EE-90C1-1EE227C8A6F8}" type="parTrans" cxnId="{693890D7-3061-4B4B-9775-8BA862E2F9C5}">
      <dgm:prSet/>
      <dgm:spPr/>
      <dgm:t>
        <a:bodyPr/>
        <a:lstStyle/>
        <a:p>
          <a:endParaRPr lang="en-US"/>
        </a:p>
      </dgm:t>
    </dgm:pt>
    <dgm:pt modelId="{40B85524-DDF3-4045-8C0F-B833CD415AC6}" type="sibTrans" cxnId="{693890D7-3061-4B4B-9775-8BA862E2F9C5}">
      <dgm:prSet/>
      <dgm:spPr/>
      <dgm:t>
        <a:bodyPr/>
        <a:lstStyle/>
        <a:p>
          <a:endParaRPr lang="en-US"/>
        </a:p>
      </dgm:t>
    </dgm:pt>
    <dgm:pt modelId="{8C051F2B-9D2D-4780-8000-DBA036C839CE}">
      <dgm:prSet phldrT="[Text]"/>
      <dgm:spPr/>
      <dgm:t>
        <a:bodyPr/>
        <a:lstStyle/>
        <a:p>
          <a:r>
            <a:rPr lang="en-US" dirty="0" smtClean="0"/>
            <a:t>PHP</a:t>
          </a:r>
          <a:endParaRPr lang="en-US" dirty="0"/>
        </a:p>
      </dgm:t>
    </dgm:pt>
    <dgm:pt modelId="{892F18AF-36CB-4053-AC29-1EC6F8F1258A}" type="parTrans" cxnId="{47E3E3AC-80A2-49B8-8E8C-BB79801A33CA}">
      <dgm:prSet/>
      <dgm:spPr/>
      <dgm:t>
        <a:bodyPr/>
        <a:lstStyle/>
        <a:p>
          <a:endParaRPr lang="en-US"/>
        </a:p>
      </dgm:t>
    </dgm:pt>
    <dgm:pt modelId="{B972CBE5-3AB8-492D-9BD0-F01B2A37014F}" type="sibTrans" cxnId="{47E3E3AC-80A2-49B8-8E8C-BB79801A33CA}">
      <dgm:prSet/>
      <dgm:spPr/>
      <dgm:t>
        <a:bodyPr/>
        <a:lstStyle/>
        <a:p>
          <a:endParaRPr lang="en-US"/>
        </a:p>
      </dgm:t>
    </dgm:pt>
    <dgm:pt modelId="{6FFE66F1-B3B2-4B2F-A446-85E2A7A8BBA6}">
      <dgm:prSet phldrT="[Text]"/>
      <dgm:spPr/>
      <dgm:t>
        <a:bodyPr/>
        <a:lstStyle/>
        <a:p>
          <a:r>
            <a:rPr lang="en-US" dirty="0" smtClean="0"/>
            <a:t>MySQL</a:t>
          </a:r>
          <a:endParaRPr lang="en-US" dirty="0"/>
        </a:p>
      </dgm:t>
    </dgm:pt>
    <dgm:pt modelId="{1DF17208-505B-4523-8482-8822E005ECFF}" type="parTrans" cxnId="{9A27D22E-3CB5-4034-8D61-84BB120F0B2D}">
      <dgm:prSet/>
      <dgm:spPr/>
      <dgm:t>
        <a:bodyPr/>
        <a:lstStyle/>
        <a:p>
          <a:endParaRPr lang="en-US"/>
        </a:p>
      </dgm:t>
    </dgm:pt>
    <dgm:pt modelId="{E6DF8F4F-AC0D-49A2-BFD0-8B8796A70D67}" type="sibTrans" cxnId="{9A27D22E-3CB5-4034-8D61-84BB120F0B2D}">
      <dgm:prSet/>
      <dgm:spPr/>
      <dgm:t>
        <a:bodyPr/>
        <a:lstStyle/>
        <a:p>
          <a:endParaRPr lang="en-US"/>
        </a:p>
      </dgm:t>
    </dgm:pt>
    <dgm:pt modelId="{D0940B23-8504-47FF-8E25-7177E0785534}">
      <dgm:prSet phldrT="[Text]"/>
      <dgm:spPr/>
      <dgm:t>
        <a:bodyPr/>
        <a:lstStyle/>
        <a:p>
          <a:r>
            <a:rPr lang="en-US" dirty="0" smtClean="0"/>
            <a:t>PYTHON</a:t>
          </a:r>
          <a:endParaRPr lang="en-US" dirty="0"/>
        </a:p>
      </dgm:t>
    </dgm:pt>
    <dgm:pt modelId="{14E42B9D-4D05-4480-86FE-2DCA0BE6D9A5}" type="parTrans" cxnId="{2BF6914E-2A80-41BB-BEDD-8A54B18B9B40}">
      <dgm:prSet/>
      <dgm:spPr/>
      <dgm:t>
        <a:bodyPr/>
        <a:lstStyle/>
        <a:p>
          <a:endParaRPr lang="en-US"/>
        </a:p>
      </dgm:t>
    </dgm:pt>
    <dgm:pt modelId="{35F826B3-C9BB-40B5-A29B-BCDCA3ED676D}" type="sibTrans" cxnId="{2BF6914E-2A80-41BB-BEDD-8A54B18B9B40}">
      <dgm:prSet/>
      <dgm:spPr/>
      <dgm:t>
        <a:bodyPr/>
        <a:lstStyle/>
        <a:p>
          <a:endParaRPr lang="en-US"/>
        </a:p>
      </dgm:t>
    </dgm:pt>
    <dgm:pt modelId="{E74D8E9A-AA01-4A86-8376-B6C7495775AA}">
      <dgm:prSet phldrT="[Text]"/>
      <dgm:spPr/>
      <dgm:t>
        <a:bodyPr/>
        <a:lstStyle/>
        <a:p>
          <a:r>
            <a:rPr lang="en-US" dirty="0" smtClean="0"/>
            <a:t>LINUX SHELL</a:t>
          </a:r>
          <a:endParaRPr lang="en-US" dirty="0"/>
        </a:p>
      </dgm:t>
    </dgm:pt>
    <dgm:pt modelId="{69F466DC-DD8C-483E-96EC-278D8BA46A9B}" type="parTrans" cxnId="{B1C222E6-5205-4182-B5D9-45E3E2232269}">
      <dgm:prSet/>
      <dgm:spPr/>
      <dgm:t>
        <a:bodyPr/>
        <a:lstStyle/>
        <a:p>
          <a:endParaRPr lang="en-US"/>
        </a:p>
      </dgm:t>
    </dgm:pt>
    <dgm:pt modelId="{ACEF7619-AA9A-4AE0-B4CE-EF33244ED6F4}" type="sibTrans" cxnId="{B1C222E6-5205-4182-B5D9-45E3E2232269}">
      <dgm:prSet/>
      <dgm:spPr/>
      <dgm:t>
        <a:bodyPr/>
        <a:lstStyle/>
        <a:p>
          <a:endParaRPr lang="en-US"/>
        </a:p>
      </dgm:t>
    </dgm:pt>
    <dgm:pt modelId="{FC6102FD-562E-422A-A632-A8EBDF49BC03}">
      <dgm:prSet phldrT="[Text]"/>
      <dgm:spPr/>
      <dgm:t>
        <a:bodyPr/>
        <a:lstStyle/>
        <a:p>
          <a:r>
            <a:rPr lang="en-US" dirty="0" smtClean="0"/>
            <a:t>ADOBE PHONEGAP</a:t>
          </a:r>
          <a:endParaRPr lang="en-US" dirty="0"/>
        </a:p>
      </dgm:t>
    </dgm:pt>
    <dgm:pt modelId="{FFB72544-8BD8-4B23-B73B-305E90272958}" type="parTrans" cxnId="{30489DD4-D9D9-45B0-9E5D-9894A372F587}">
      <dgm:prSet/>
      <dgm:spPr/>
      <dgm:t>
        <a:bodyPr/>
        <a:lstStyle/>
        <a:p>
          <a:endParaRPr lang="en-US"/>
        </a:p>
      </dgm:t>
    </dgm:pt>
    <dgm:pt modelId="{B1F2E64D-FE84-4CE8-B804-15B2C3704719}" type="sibTrans" cxnId="{30489DD4-D9D9-45B0-9E5D-9894A372F587}">
      <dgm:prSet/>
      <dgm:spPr/>
      <dgm:t>
        <a:bodyPr/>
        <a:lstStyle/>
        <a:p>
          <a:endParaRPr lang="en-US"/>
        </a:p>
      </dgm:t>
    </dgm:pt>
    <dgm:pt modelId="{C562F6C6-7AE9-4EA8-95BF-DCE10CEF6497}">
      <dgm:prSet phldrT="[Text]"/>
      <dgm:spPr/>
      <dgm:t>
        <a:bodyPr/>
        <a:lstStyle/>
        <a:p>
          <a:r>
            <a:rPr lang="en-IN" dirty="0" smtClean="0"/>
            <a:t>C++</a:t>
          </a:r>
          <a:endParaRPr lang="en-US" dirty="0"/>
        </a:p>
      </dgm:t>
    </dgm:pt>
    <dgm:pt modelId="{65DDE41D-1A29-4611-BA45-5504D3E7D65D}" type="parTrans" cxnId="{88B21B7E-D1D3-4FE7-96F3-2CE1395C745B}">
      <dgm:prSet/>
      <dgm:spPr/>
      <dgm:t>
        <a:bodyPr/>
        <a:lstStyle/>
        <a:p>
          <a:endParaRPr lang="en-US"/>
        </a:p>
      </dgm:t>
    </dgm:pt>
    <dgm:pt modelId="{8BE28D9F-C8D6-43D1-BBE5-FD41504D3FA5}" type="sibTrans" cxnId="{88B21B7E-D1D3-4FE7-96F3-2CE1395C745B}">
      <dgm:prSet/>
      <dgm:spPr/>
      <dgm:t>
        <a:bodyPr/>
        <a:lstStyle/>
        <a:p>
          <a:endParaRPr lang="en-US"/>
        </a:p>
      </dgm:t>
    </dgm:pt>
    <dgm:pt modelId="{D3E7F6AD-5637-4A7A-B352-06D22E113A4A}" type="pres">
      <dgm:prSet presAssocID="{12EC11C5-D50B-4F55-A533-ECA3C20C1975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68AB806-3D66-433C-953D-20677933DB76}" type="pres">
      <dgm:prSet presAssocID="{D0940B23-8504-47FF-8E25-7177E0785534}" presName="node" presStyleLbl="node1" presStyleIdx="0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B1E27F7-16BD-4298-8124-54080B37867A}" type="pres">
      <dgm:prSet presAssocID="{35F826B3-C9BB-40B5-A29B-BCDCA3ED676D}" presName="sibTrans" presStyleCnt="0"/>
      <dgm:spPr/>
    </dgm:pt>
    <dgm:pt modelId="{2525EAF9-6BEE-48E0-B4C1-60B33A2BD52C}" type="pres">
      <dgm:prSet presAssocID="{C562F6C6-7AE9-4EA8-95BF-DCE10CEF6497}" presName="node" presStyleLbl="node1" presStyleIdx="1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64D374E-22EE-4A9C-872A-B79ECD7E791E}" type="pres">
      <dgm:prSet presAssocID="{8BE28D9F-C8D6-43D1-BBE5-FD41504D3FA5}" presName="sibTrans" presStyleCnt="0"/>
      <dgm:spPr/>
    </dgm:pt>
    <dgm:pt modelId="{455CE014-9541-4C2D-A0C7-3245506E0C2C}" type="pres">
      <dgm:prSet presAssocID="{E74D8E9A-AA01-4A86-8376-B6C7495775AA}" presName="node" presStyleLbl="node1" presStyleIdx="2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70EE555-A98E-4019-A88C-DB1606055CDB}" type="pres">
      <dgm:prSet presAssocID="{ACEF7619-AA9A-4AE0-B4CE-EF33244ED6F4}" presName="sibTrans" presStyleCnt="0"/>
      <dgm:spPr/>
    </dgm:pt>
    <dgm:pt modelId="{6489B53D-7BBB-4695-A3BB-433384698C5A}" type="pres">
      <dgm:prSet presAssocID="{4A74B4AA-40C3-4D23-BD7A-16D60F186E93}" presName="node" presStyleLbl="node1" presStyleIdx="3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481FE3E-9D8D-4A61-BCF4-DFA971E11FA7}" type="pres">
      <dgm:prSet presAssocID="{CF0389D0-E581-4DC6-84AF-894DE0563D1F}" presName="sibTrans" presStyleCnt="0"/>
      <dgm:spPr/>
    </dgm:pt>
    <dgm:pt modelId="{BE465266-376C-4590-BC91-79CFDB680FE5}" type="pres">
      <dgm:prSet presAssocID="{A9FF7E90-A2D8-4F69-AEC5-2CDA21D66E32}" presName="node" presStyleLbl="node1" presStyleIdx="4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69C055D-3B8C-4521-ACEA-C91660992153}" type="pres">
      <dgm:prSet presAssocID="{5EF94DC8-892D-4819-9E48-596483B5FCF6}" presName="sibTrans" presStyleCnt="0"/>
      <dgm:spPr/>
    </dgm:pt>
    <dgm:pt modelId="{B053C7FC-BBC2-4679-85AF-F2A598CEB1BD}" type="pres">
      <dgm:prSet presAssocID="{A89F9989-81F9-45CA-BF22-D9AB8CD5ADCD}" presName="node" presStyleLbl="node1" presStyleIdx="5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E7FB14D-7878-4CB8-97BA-34298D04E116}" type="pres">
      <dgm:prSet presAssocID="{40B85524-DDF3-4045-8C0F-B833CD415AC6}" presName="sibTrans" presStyleCnt="0"/>
      <dgm:spPr/>
    </dgm:pt>
    <dgm:pt modelId="{184EE3E7-4C55-4508-AB9B-18FF89D7D7B8}" type="pres">
      <dgm:prSet presAssocID="{8C051F2B-9D2D-4780-8000-DBA036C839CE}" presName="node" presStyleLbl="node1" presStyleIdx="6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787607B-99BA-4EF6-8E4C-60A920D4F0F4}" type="pres">
      <dgm:prSet presAssocID="{B972CBE5-3AB8-492D-9BD0-F01B2A37014F}" presName="sibTrans" presStyleCnt="0"/>
      <dgm:spPr/>
    </dgm:pt>
    <dgm:pt modelId="{EE801EF7-9362-423C-A804-8A17948CF62F}" type="pres">
      <dgm:prSet presAssocID="{6FFE66F1-B3B2-4B2F-A446-85E2A7A8BBA6}" presName="node" presStyleLbl="node1" presStyleIdx="7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B27F9AF-1900-4034-AA07-76B1B3B9266A}" type="pres">
      <dgm:prSet presAssocID="{E6DF8F4F-AC0D-49A2-BFD0-8B8796A70D67}" presName="sibTrans" presStyleCnt="0"/>
      <dgm:spPr/>
    </dgm:pt>
    <dgm:pt modelId="{1A77251F-8F45-4453-8A63-F642EFD1DC56}" type="pres">
      <dgm:prSet presAssocID="{FC6102FD-562E-422A-A632-A8EBDF49BC03}" presName="node" presStyleLbl="node1" presStyleIdx="8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6BDEF6A-3C1F-43D7-A842-22995A922B6E}" type="presOf" srcId="{8C051F2B-9D2D-4780-8000-DBA036C839CE}" destId="{184EE3E7-4C55-4508-AB9B-18FF89D7D7B8}" srcOrd="0" destOrd="0" presId="urn:microsoft.com/office/officeart/2005/8/layout/default"/>
    <dgm:cxn modelId="{2523427B-BF27-4AB4-BC31-2202FB13BF97}" type="presOf" srcId="{A9FF7E90-A2D8-4F69-AEC5-2CDA21D66E32}" destId="{BE465266-376C-4590-BC91-79CFDB680FE5}" srcOrd="0" destOrd="0" presId="urn:microsoft.com/office/officeart/2005/8/layout/default"/>
    <dgm:cxn modelId="{D5551882-A89B-4C82-911C-2E46866E3088}" srcId="{12EC11C5-D50B-4F55-A533-ECA3C20C1975}" destId="{A9FF7E90-A2D8-4F69-AEC5-2CDA21D66E32}" srcOrd="4" destOrd="0" parTransId="{1ED598E7-F8C9-4E57-B298-473AE7006FE1}" sibTransId="{5EF94DC8-892D-4819-9E48-596483B5FCF6}"/>
    <dgm:cxn modelId="{9A27D22E-3CB5-4034-8D61-84BB120F0B2D}" srcId="{12EC11C5-D50B-4F55-A533-ECA3C20C1975}" destId="{6FFE66F1-B3B2-4B2F-A446-85E2A7A8BBA6}" srcOrd="7" destOrd="0" parTransId="{1DF17208-505B-4523-8482-8822E005ECFF}" sibTransId="{E6DF8F4F-AC0D-49A2-BFD0-8B8796A70D67}"/>
    <dgm:cxn modelId="{131580A4-99FA-4C48-AB63-7D22E72ACAE8}" type="presOf" srcId="{FC6102FD-562E-422A-A632-A8EBDF49BC03}" destId="{1A77251F-8F45-4453-8A63-F642EFD1DC56}" srcOrd="0" destOrd="0" presId="urn:microsoft.com/office/officeart/2005/8/layout/default"/>
    <dgm:cxn modelId="{4D026D99-DDA3-4C13-9B20-38A081801169}" type="presOf" srcId="{E74D8E9A-AA01-4A86-8376-B6C7495775AA}" destId="{455CE014-9541-4C2D-A0C7-3245506E0C2C}" srcOrd="0" destOrd="0" presId="urn:microsoft.com/office/officeart/2005/8/layout/default"/>
    <dgm:cxn modelId="{47E3E3AC-80A2-49B8-8E8C-BB79801A33CA}" srcId="{12EC11C5-D50B-4F55-A533-ECA3C20C1975}" destId="{8C051F2B-9D2D-4780-8000-DBA036C839CE}" srcOrd="6" destOrd="0" parTransId="{892F18AF-36CB-4053-AC29-1EC6F8F1258A}" sibTransId="{B972CBE5-3AB8-492D-9BD0-F01B2A37014F}"/>
    <dgm:cxn modelId="{30489DD4-D9D9-45B0-9E5D-9894A372F587}" srcId="{12EC11C5-D50B-4F55-A533-ECA3C20C1975}" destId="{FC6102FD-562E-422A-A632-A8EBDF49BC03}" srcOrd="8" destOrd="0" parTransId="{FFB72544-8BD8-4B23-B73B-305E90272958}" sibTransId="{B1F2E64D-FE84-4CE8-B804-15B2C3704719}"/>
    <dgm:cxn modelId="{D09144A5-E903-417A-AE00-77789F769608}" type="presOf" srcId="{A89F9989-81F9-45CA-BF22-D9AB8CD5ADCD}" destId="{B053C7FC-BBC2-4679-85AF-F2A598CEB1BD}" srcOrd="0" destOrd="0" presId="urn:microsoft.com/office/officeart/2005/8/layout/default"/>
    <dgm:cxn modelId="{B4549B3B-3BE7-4415-B4BB-02753C285FDB}" type="presOf" srcId="{4A74B4AA-40C3-4D23-BD7A-16D60F186E93}" destId="{6489B53D-7BBB-4695-A3BB-433384698C5A}" srcOrd="0" destOrd="0" presId="urn:microsoft.com/office/officeart/2005/8/layout/default"/>
    <dgm:cxn modelId="{26A9EE5A-C8F0-49C9-9C25-DF4943292714}" type="presOf" srcId="{D0940B23-8504-47FF-8E25-7177E0785534}" destId="{468AB806-3D66-433C-953D-20677933DB76}" srcOrd="0" destOrd="0" presId="urn:microsoft.com/office/officeart/2005/8/layout/default"/>
    <dgm:cxn modelId="{F5062F29-A663-4840-94DC-D3BDCC07A954}" type="presOf" srcId="{6FFE66F1-B3B2-4B2F-A446-85E2A7A8BBA6}" destId="{EE801EF7-9362-423C-A804-8A17948CF62F}" srcOrd="0" destOrd="0" presId="urn:microsoft.com/office/officeart/2005/8/layout/default"/>
    <dgm:cxn modelId="{A7F849DF-E233-466A-A345-3C2E18AD3F7F}" srcId="{12EC11C5-D50B-4F55-A533-ECA3C20C1975}" destId="{4A74B4AA-40C3-4D23-BD7A-16D60F186E93}" srcOrd="3" destOrd="0" parTransId="{713D7453-7A67-4666-9E1C-43A353860AC2}" sibTransId="{CF0389D0-E581-4DC6-84AF-894DE0563D1F}"/>
    <dgm:cxn modelId="{C11FAF57-AF65-4E8B-A6B9-284D5F53EF99}" type="presOf" srcId="{12EC11C5-D50B-4F55-A533-ECA3C20C1975}" destId="{D3E7F6AD-5637-4A7A-B352-06D22E113A4A}" srcOrd="0" destOrd="0" presId="urn:microsoft.com/office/officeart/2005/8/layout/default"/>
    <dgm:cxn modelId="{B1C222E6-5205-4182-B5D9-45E3E2232269}" srcId="{12EC11C5-D50B-4F55-A533-ECA3C20C1975}" destId="{E74D8E9A-AA01-4A86-8376-B6C7495775AA}" srcOrd="2" destOrd="0" parTransId="{69F466DC-DD8C-483E-96EC-278D8BA46A9B}" sibTransId="{ACEF7619-AA9A-4AE0-B4CE-EF33244ED6F4}"/>
    <dgm:cxn modelId="{66DE303E-E3DA-4EEB-B09C-599832E39696}" type="presOf" srcId="{C562F6C6-7AE9-4EA8-95BF-DCE10CEF6497}" destId="{2525EAF9-6BEE-48E0-B4C1-60B33A2BD52C}" srcOrd="0" destOrd="0" presId="urn:microsoft.com/office/officeart/2005/8/layout/default"/>
    <dgm:cxn modelId="{88B21B7E-D1D3-4FE7-96F3-2CE1395C745B}" srcId="{12EC11C5-D50B-4F55-A533-ECA3C20C1975}" destId="{C562F6C6-7AE9-4EA8-95BF-DCE10CEF6497}" srcOrd="1" destOrd="0" parTransId="{65DDE41D-1A29-4611-BA45-5504D3E7D65D}" sibTransId="{8BE28D9F-C8D6-43D1-BBE5-FD41504D3FA5}"/>
    <dgm:cxn modelId="{2BF6914E-2A80-41BB-BEDD-8A54B18B9B40}" srcId="{12EC11C5-D50B-4F55-A533-ECA3C20C1975}" destId="{D0940B23-8504-47FF-8E25-7177E0785534}" srcOrd="0" destOrd="0" parTransId="{14E42B9D-4D05-4480-86FE-2DCA0BE6D9A5}" sibTransId="{35F826B3-C9BB-40B5-A29B-BCDCA3ED676D}"/>
    <dgm:cxn modelId="{693890D7-3061-4B4B-9775-8BA862E2F9C5}" srcId="{12EC11C5-D50B-4F55-A533-ECA3C20C1975}" destId="{A89F9989-81F9-45CA-BF22-D9AB8CD5ADCD}" srcOrd="5" destOrd="0" parTransId="{1055BEAB-D154-42EE-90C1-1EE227C8A6F8}" sibTransId="{40B85524-DDF3-4045-8C0F-B833CD415AC6}"/>
    <dgm:cxn modelId="{70C8611F-4FE0-4243-88E5-6F17F73D4E57}" type="presParOf" srcId="{D3E7F6AD-5637-4A7A-B352-06D22E113A4A}" destId="{468AB806-3D66-433C-953D-20677933DB76}" srcOrd="0" destOrd="0" presId="urn:microsoft.com/office/officeart/2005/8/layout/default"/>
    <dgm:cxn modelId="{A34B5FF5-624E-4BDD-81ED-8EF41B54A7E3}" type="presParOf" srcId="{D3E7F6AD-5637-4A7A-B352-06D22E113A4A}" destId="{5B1E27F7-16BD-4298-8124-54080B37867A}" srcOrd="1" destOrd="0" presId="urn:microsoft.com/office/officeart/2005/8/layout/default"/>
    <dgm:cxn modelId="{FEEA0EFB-5702-49A7-A746-24F46D1C8234}" type="presParOf" srcId="{D3E7F6AD-5637-4A7A-B352-06D22E113A4A}" destId="{2525EAF9-6BEE-48E0-B4C1-60B33A2BD52C}" srcOrd="2" destOrd="0" presId="urn:microsoft.com/office/officeart/2005/8/layout/default"/>
    <dgm:cxn modelId="{20417291-4FD1-4E12-8A70-DC9E17F9628A}" type="presParOf" srcId="{D3E7F6AD-5637-4A7A-B352-06D22E113A4A}" destId="{E64D374E-22EE-4A9C-872A-B79ECD7E791E}" srcOrd="3" destOrd="0" presId="urn:microsoft.com/office/officeart/2005/8/layout/default"/>
    <dgm:cxn modelId="{9658F96A-439A-4920-AE1F-A917C75A03A2}" type="presParOf" srcId="{D3E7F6AD-5637-4A7A-B352-06D22E113A4A}" destId="{455CE014-9541-4C2D-A0C7-3245506E0C2C}" srcOrd="4" destOrd="0" presId="urn:microsoft.com/office/officeart/2005/8/layout/default"/>
    <dgm:cxn modelId="{AF7B1C5B-BCD1-448C-BDC2-367E41F7C84C}" type="presParOf" srcId="{D3E7F6AD-5637-4A7A-B352-06D22E113A4A}" destId="{170EE555-A98E-4019-A88C-DB1606055CDB}" srcOrd="5" destOrd="0" presId="urn:microsoft.com/office/officeart/2005/8/layout/default"/>
    <dgm:cxn modelId="{C7BD58CE-188A-49AB-A9A8-4F427D3F20E9}" type="presParOf" srcId="{D3E7F6AD-5637-4A7A-B352-06D22E113A4A}" destId="{6489B53D-7BBB-4695-A3BB-433384698C5A}" srcOrd="6" destOrd="0" presId="urn:microsoft.com/office/officeart/2005/8/layout/default"/>
    <dgm:cxn modelId="{4AFF0C26-E6A0-4448-82B2-06562927B705}" type="presParOf" srcId="{D3E7F6AD-5637-4A7A-B352-06D22E113A4A}" destId="{C481FE3E-9D8D-4A61-BCF4-DFA971E11FA7}" srcOrd="7" destOrd="0" presId="urn:microsoft.com/office/officeart/2005/8/layout/default"/>
    <dgm:cxn modelId="{7C5FFFE5-66F4-4DA1-8D43-0005377F5799}" type="presParOf" srcId="{D3E7F6AD-5637-4A7A-B352-06D22E113A4A}" destId="{BE465266-376C-4590-BC91-79CFDB680FE5}" srcOrd="8" destOrd="0" presId="urn:microsoft.com/office/officeart/2005/8/layout/default"/>
    <dgm:cxn modelId="{C2627511-4BD4-4A38-A9A0-46B301CA7322}" type="presParOf" srcId="{D3E7F6AD-5637-4A7A-B352-06D22E113A4A}" destId="{169C055D-3B8C-4521-ACEA-C91660992153}" srcOrd="9" destOrd="0" presId="urn:microsoft.com/office/officeart/2005/8/layout/default"/>
    <dgm:cxn modelId="{40163654-9E5A-48DC-A587-FD7FF9471362}" type="presParOf" srcId="{D3E7F6AD-5637-4A7A-B352-06D22E113A4A}" destId="{B053C7FC-BBC2-4679-85AF-F2A598CEB1BD}" srcOrd="10" destOrd="0" presId="urn:microsoft.com/office/officeart/2005/8/layout/default"/>
    <dgm:cxn modelId="{7BF8B718-A38D-4618-BD70-C4E678CEE0CA}" type="presParOf" srcId="{D3E7F6AD-5637-4A7A-B352-06D22E113A4A}" destId="{AE7FB14D-7878-4CB8-97BA-34298D04E116}" srcOrd="11" destOrd="0" presId="urn:microsoft.com/office/officeart/2005/8/layout/default"/>
    <dgm:cxn modelId="{AD6CD89D-CA9A-45D5-921B-99F61F25113A}" type="presParOf" srcId="{D3E7F6AD-5637-4A7A-B352-06D22E113A4A}" destId="{184EE3E7-4C55-4508-AB9B-18FF89D7D7B8}" srcOrd="12" destOrd="0" presId="urn:microsoft.com/office/officeart/2005/8/layout/default"/>
    <dgm:cxn modelId="{D74C66C5-594E-43F5-9961-F33FE2B0FCDF}" type="presParOf" srcId="{D3E7F6AD-5637-4A7A-B352-06D22E113A4A}" destId="{9787607B-99BA-4EF6-8E4C-60A920D4F0F4}" srcOrd="13" destOrd="0" presId="urn:microsoft.com/office/officeart/2005/8/layout/default"/>
    <dgm:cxn modelId="{B914C5C2-9BC3-4321-90B5-472B5EBBE371}" type="presParOf" srcId="{D3E7F6AD-5637-4A7A-B352-06D22E113A4A}" destId="{EE801EF7-9362-423C-A804-8A17948CF62F}" srcOrd="14" destOrd="0" presId="urn:microsoft.com/office/officeart/2005/8/layout/default"/>
    <dgm:cxn modelId="{02813FF3-685D-4423-A21A-F267F0722B92}" type="presParOf" srcId="{D3E7F6AD-5637-4A7A-B352-06D22E113A4A}" destId="{6B27F9AF-1900-4034-AA07-76B1B3B9266A}" srcOrd="15" destOrd="0" presId="urn:microsoft.com/office/officeart/2005/8/layout/default"/>
    <dgm:cxn modelId="{7C9DFF75-445F-4F12-A3EA-D900D294E083}" type="presParOf" srcId="{D3E7F6AD-5637-4A7A-B352-06D22E113A4A}" destId="{1A77251F-8F45-4453-8A63-F642EFD1DC56}" srcOrd="1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1321AE1-E0BE-44B9-AF80-BA9F557D263E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86616F6-6A87-4768-9E40-B550036548C2}">
      <dgm:prSet phldrT="[Text]"/>
      <dgm:spPr>
        <a:effectLst>
          <a:softEdge rad="63500"/>
        </a:effectLst>
      </dgm:spPr>
      <dgm:t>
        <a:bodyPr/>
        <a:lstStyle/>
        <a:p>
          <a:r>
            <a:rPr lang="en-US" dirty="0" smtClean="0"/>
            <a:t>Building Automation Systems</a:t>
          </a:r>
          <a:endParaRPr lang="en-US" dirty="0"/>
        </a:p>
      </dgm:t>
    </dgm:pt>
    <dgm:pt modelId="{5821AA5C-4CDC-42F6-B865-7E643663C3E4}" type="parTrans" cxnId="{9E74F099-2E53-4323-A666-63C1E0D6DA24}">
      <dgm:prSet/>
      <dgm:spPr/>
      <dgm:t>
        <a:bodyPr/>
        <a:lstStyle/>
        <a:p>
          <a:endParaRPr lang="en-US"/>
        </a:p>
      </dgm:t>
    </dgm:pt>
    <dgm:pt modelId="{4567E787-B9B6-4C24-AFA6-8DA055A56201}" type="sibTrans" cxnId="{9E74F099-2E53-4323-A666-63C1E0D6DA24}">
      <dgm:prSet/>
      <dgm:spPr/>
      <dgm:t>
        <a:bodyPr/>
        <a:lstStyle/>
        <a:p>
          <a:endParaRPr lang="en-US"/>
        </a:p>
      </dgm:t>
    </dgm:pt>
    <dgm:pt modelId="{0C8DC7BF-3DEB-43A7-A4E4-65D7A5BD9B69}">
      <dgm:prSet phldrT="[Text]"/>
      <dgm:spPr>
        <a:effectLst>
          <a:softEdge rad="63500"/>
        </a:effectLst>
      </dgm:spPr>
      <dgm:t>
        <a:bodyPr/>
        <a:lstStyle/>
        <a:p>
          <a:r>
            <a:rPr lang="en-US" dirty="0" smtClean="0"/>
            <a:t>Power System &amp; Power Electronic Devices</a:t>
          </a:r>
          <a:endParaRPr lang="en-US" dirty="0"/>
        </a:p>
      </dgm:t>
    </dgm:pt>
    <dgm:pt modelId="{BABFCFB3-B331-479D-B165-7A4F4234942C}" type="parTrans" cxnId="{EDFD4492-3904-4845-A01A-9FE2F05C367B}">
      <dgm:prSet/>
      <dgm:spPr/>
      <dgm:t>
        <a:bodyPr/>
        <a:lstStyle/>
        <a:p>
          <a:endParaRPr lang="en-US"/>
        </a:p>
      </dgm:t>
    </dgm:pt>
    <dgm:pt modelId="{3F7A95B1-DE51-4DA8-A60C-45A49D59271E}" type="sibTrans" cxnId="{EDFD4492-3904-4845-A01A-9FE2F05C367B}">
      <dgm:prSet/>
      <dgm:spPr/>
      <dgm:t>
        <a:bodyPr/>
        <a:lstStyle/>
        <a:p>
          <a:endParaRPr lang="en-US"/>
        </a:p>
      </dgm:t>
    </dgm:pt>
    <dgm:pt modelId="{151F02CD-5B85-4A09-AB99-E34067D1DA82}">
      <dgm:prSet phldrT="[Text]"/>
      <dgm:spPr>
        <a:effectLst>
          <a:softEdge rad="63500"/>
        </a:effectLst>
      </dgm:spPr>
      <dgm:t>
        <a:bodyPr/>
        <a:lstStyle/>
        <a:p>
          <a:r>
            <a:rPr lang="en-US" dirty="0" smtClean="0"/>
            <a:t>Devices which are to be automated</a:t>
          </a:r>
          <a:endParaRPr lang="en-US" dirty="0"/>
        </a:p>
      </dgm:t>
    </dgm:pt>
    <dgm:pt modelId="{F7BCCD98-3893-4A29-AFBE-F75298751126}" type="parTrans" cxnId="{88D5DF76-B52A-424F-A66E-93B991C3B0CB}">
      <dgm:prSet/>
      <dgm:spPr/>
      <dgm:t>
        <a:bodyPr/>
        <a:lstStyle/>
        <a:p>
          <a:endParaRPr lang="en-US"/>
        </a:p>
      </dgm:t>
    </dgm:pt>
    <dgm:pt modelId="{3205D5F2-D4BF-436C-B31D-50AD7E115148}" type="sibTrans" cxnId="{88D5DF76-B52A-424F-A66E-93B991C3B0CB}">
      <dgm:prSet/>
      <dgm:spPr/>
      <dgm:t>
        <a:bodyPr/>
        <a:lstStyle/>
        <a:p>
          <a:endParaRPr lang="en-US"/>
        </a:p>
      </dgm:t>
    </dgm:pt>
    <dgm:pt modelId="{C7E99DE7-1C93-4BA2-B702-D3980AC99E91}" type="pres">
      <dgm:prSet presAssocID="{01321AE1-E0BE-44B9-AF80-BA9F557D263E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6CBA64FF-691E-4D31-87CB-BDBDF7EBFF7B}" type="pres">
      <dgm:prSet presAssocID="{01321AE1-E0BE-44B9-AF80-BA9F557D263E}" presName="Name1" presStyleCnt="0"/>
      <dgm:spPr/>
    </dgm:pt>
    <dgm:pt modelId="{F559D015-6C88-4B52-A8BA-EBCAABD6A29D}" type="pres">
      <dgm:prSet presAssocID="{01321AE1-E0BE-44B9-AF80-BA9F557D263E}" presName="cycle" presStyleCnt="0"/>
      <dgm:spPr/>
    </dgm:pt>
    <dgm:pt modelId="{80F14C9F-E237-4168-98FB-ECAB3E17F763}" type="pres">
      <dgm:prSet presAssocID="{01321AE1-E0BE-44B9-AF80-BA9F557D263E}" presName="srcNode" presStyleLbl="node1" presStyleIdx="0" presStyleCnt="3"/>
      <dgm:spPr/>
    </dgm:pt>
    <dgm:pt modelId="{97327BEC-1A20-4B67-AA08-8AB0E1FD9731}" type="pres">
      <dgm:prSet presAssocID="{01321AE1-E0BE-44B9-AF80-BA9F557D263E}" presName="conn" presStyleLbl="parChTrans1D2" presStyleIdx="0" presStyleCnt="1"/>
      <dgm:spPr/>
      <dgm:t>
        <a:bodyPr/>
        <a:lstStyle/>
        <a:p>
          <a:endParaRPr lang="en-US"/>
        </a:p>
      </dgm:t>
    </dgm:pt>
    <dgm:pt modelId="{0659F5CC-4617-4D6A-8216-1CC111E9DECF}" type="pres">
      <dgm:prSet presAssocID="{01321AE1-E0BE-44B9-AF80-BA9F557D263E}" presName="extraNode" presStyleLbl="node1" presStyleIdx="0" presStyleCnt="3"/>
      <dgm:spPr/>
    </dgm:pt>
    <dgm:pt modelId="{1A9F63E0-C3FC-4A90-B902-12A0E431E6FA}" type="pres">
      <dgm:prSet presAssocID="{01321AE1-E0BE-44B9-AF80-BA9F557D263E}" presName="dstNode" presStyleLbl="node1" presStyleIdx="0" presStyleCnt="3"/>
      <dgm:spPr/>
    </dgm:pt>
    <dgm:pt modelId="{1A7E59B2-3D2B-4911-895B-C8255566027F}" type="pres">
      <dgm:prSet presAssocID="{386616F6-6A87-4768-9E40-B550036548C2}" presName="text_1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C73EC-B670-440D-BB99-7F5A62875601}" type="pres">
      <dgm:prSet presAssocID="{386616F6-6A87-4768-9E40-B550036548C2}" presName="accent_1" presStyleCnt="0"/>
      <dgm:spPr/>
    </dgm:pt>
    <dgm:pt modelId="{9BFBFF0D-F2AF-49BA-B94C-5745E2057550}" type="pres">
      <dgm:prSet presAssocID="{386616F6-6A87-4768-9E40-B550036548C2}" presName="accentRepeatNode" presStyleLbl="solidFgAcc1" presStyleIdx="0" presStyleCnt="3"/>
      <dgm:spPr>
        <a:blipFill dpi="0" rotWithShape="1"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3D133242-1963-49A9-809A-9FB9F7D7392B}" type="pres">
      <dgm:prSet presAssocID="{0C8DC7BF-3DEB-43A7-A4E4-65D7A5BD9B69}" presName="text_2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7F7B95E-A797-4616-91D8-56BB0E35E7DD}" type="pres">
      <dgm:prSet presAssocID="{0C8DC7BF-3DEB-43A7-A4E4-65D7A5BD9B69}" presName="accent_2" presStyleCnt="0"/>
      <dgm:spPr/>
    </dgm:pt>
    <dgm:pt modelId="{4B71DC69-D954-4809-AD33-B61DE26C3A76}" type="pres">
      <dgm:prSet presAssocID="{0C8DC7BF-3DEB-43A7-A4E4-65D7A5BD9B69}" presName="accentRepeatNode" presStyleLbl="solidFgAcc1" presStyleIdx="1" presStyleCnt="3"/>
      <dgm:spPr>
        <a:blipFill dpi="0" rotWithShape="0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C6271600-ADEA-487C-94FA-62032FEA85C1}" type="pres">
      <dgm:prSet presAssocID="{151F02CD-5B85-4A09-AB99-E34067D1DA82}" presName="text_3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FD7D746-7F3A-4082-88B2-7D9142AB19E5}" type="pres">
      <dgm:prSet presAssocID="{151F02CD-5B85-4A09-AB99-E34067D1DA82}" presName="accent_3" presStyleCnt="0"/>
      <dgm:spPr/>
    </dgm:pt>
    <dgm:pt modelId="{00F27026-81AC-469B-B31C-64C2BCBB54CB}" type="pres">
      <dgm:prSet presAssocID="{151F02CD-5B85-4A09-AB99-E34067D1DA82}" presName="accentRepeatNode" presStyleLbl="solidFgAcc1" presStyleIdx="2" presStyleCnt="3"/>
      <dgm:spPr>
        <a:blipFill dpi="0" rotWithShape="0"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</dgm:ptLst>
  <dgm:cxnLst>
    <dgm:cxn modelId="{88D5DF76-B52A-424F-A66E-93B991C3B0CB}" srcId="{01321AE1-E0BE-44B9-AF80-BA9F557D263E}" destId="{151F02CD-5B85-4A09-AB99-E34067D1DA82}" srcOrd="2" destOrd="0" parTransId="{F7BCCD98-3893-4A29-AFBE-F75298751126}" sibTransId="{3205D5F2-D4BF-436C-B31D-50AD7E115148}"/>
    <dgm:cxn modelId="{E5AE47F2-29E5-4F98-BD19-2E22A138FD16}" type="presOf" srcId="{0C8DC7BF-3DEB-43A7-A4E4-65D7A5BD9B69}" destId="{3D133242-1963-49A9-809A-9FB9F7D7392B}" srcOrd="0" destOrd="0" presId="urn:microsoft.com/office/officeart/2008/layout/VerticalCurvedList"/>
    <dgm:cxn modelId="{73897B8F-E602-4D38-81FD-FADFC7F0D5EB}" type="presOf" srcId="{151F02CD-5B85-4A09-AB99-E34067D1DA82}" destId="{C6271600-ADEA-487C-94FA-62032FEA85C1}" srcOrd="0" destOrd="0" presId="urn:microsoft.com/office/officeart/2008/layout/VerticalCurvedList"/>
    <dgm:cxn modelId="{A3E9C82A-9CE5-41DA-B3D1-FC695E54B2AB}" type="presOf" srcId="{01321AE1-E0BE-44B9-AF80-BA9F557D263E}" destId="{C7E99DE7-1C93-4BA2-B702-D3980AC99E91}" srcOrd="0" destOrd="0" presId="urn:microsoft.com/office/officeart/2008/layout/VerticalCurvedList"/>
    <dgm:cxn modelId="{1C1DF3C6-D9FF-4878-A3E2-BF35953D03F6}" type="presOf" srcId="{4567E787-B9B6-4C24-AFA6-8DA055A56201}" destId="{97327BEC-1A20-4B67-AA08-8AB0E1FD9731}" srcOrd="0" destOrd="0" presId="urn:microsoft.com/office/officeart/2008/layout/VerticalCurvedList"/>
    <dgm:cxn modelId="{F4523209-58BD-4262-B261-62EA909906F1}" type="presOf" srcId="{386616F6-6A87-4768-9E40-B550036548C2}" destId="{1A7E59B2-3D2B-4911-895B-C8255566027F}" srcOrd="0" destOrd="0" presId="urn:microsoft.com/office/officeart/2008/layout/VerticalCurvedList"/>
    <dgm:cxn modelId="{9E74F099-2E53-4323-A666-63C1E0D6DA24}" srcId="{01321AE1-E0BE-44B9-AF80-BA9F557D263E}" destId="{386616F6-6A87-4768-9E40-B550036548C2}" srcOrd="0" destOrd="0" parTransId="{5821AA5C-4CDC-42F6-B865-7E643663C3E4}" sibTransId="{4567E787-B9B6-4C24-AFA6-8DA055A56201}"/>
    <dgm:cxn modelId="{EDFD4492-3904-4845-A01A-9FE2F05C367B}" srcId="{01321AE1-E0BE-44B9-AF80-BA9F557D263E}" destId="{0C8DC7BF-3DEB-43A7-A4E4-65D7A5BD9B69}" srcOrd="1" destOrd="0" parTransId="{BABFCFB3-B331-479D-B165-7A4F4234942C}" sibTransId="{3F7A95B1-DE51-4DA8-A60C-45A49D59271E}"/>
    <dgm:cxn modelId="{6665A444-E6A2-46D1-A1D1-7D3426D27388}" type="presParOf" srcId="{C7E99DE7-1C93-4BA2-B702-D3980AC99E91}" destId="{6CBA64FF-691E-4D31-87CB-BDBDF7EBFF7B}" srcOrd="0" destOrd="0" presId="urn:microsoft.com/office/officeart/2008/layout/VerticalCurvedList"/>
    <dgm:cxn modelId="{0791E752-7192-44B7-957D-E68471D70685}" type="presParOf" srcId="{6CBA64FF-691E-4D31-87CB-BDBDF7EBFF7B}" destId="{F559D015-6C88-4B52-A8BA-EBCAABD6A29D}" srcOrd="0" destOrd="0" presId="urn:microsoft.com/office/officeart/2008/layout/VerticalCurvedList"/>
    <dgm:cxn modelId="{B93A96F0-8354-47E3-90D6-4002F0B08A61}" type="presParOf" srcId="{F559D015-6C88-4B52-A8BA-EBCAABD6A29D}" destId="{80F14C9F-E237-4168-98FB-ECAB3E17F763}" srcOrd="0" destOrd="0" presId="urn:microsoft.com/office/officeart/2008/layout/VerticalCurvedList"/>
    <dgm:cxn modelId="{660555A8-97B1-4891-A7A6-9E1D047C75FF}" type="presParOf" srcId="{F559D015-6C88-4B52-A8BA-EBCAABD6A29D}" destId="{97327BEC-1A20-4B67-AA08-8AB0E1FD9731}" srcOrd="1" destOrd="0" presId="urn:microsoft.com/office/officeart/2008/layout/VerticalCurvedList"/>
    <dgm:cxn modelId="{69CB5525-63C6-43E2-A148-11487F83826F}" type="presParOf" srcId="{F559D015-6C88-4B52-A8BA-EBCAABD6A29D}" destId="{0659F5CC-4617-4D6A-8216-1CC111E9DECF}" srcOrd="2" destOrd="0" presId="urn:microsoft.com/office/officeart/2008/layout/VerticalCurvedList"/>
    <dgm:cxn modelId="{68668133-64C4-48D2-8C1F-A5DBE8702CF3}" type="presParOf" srcId="{F559D015-6C88-4B52-A8BA-EBCAABD6A29D}" destId="{1A9F63E0-C3FC-4A90-B902-12A0E431E6FA}" srcOrd="3" destOrd="0" presId="urn:microsoft.com/office/officeart/2008/layout/VerticalCurvedList"/>
    <dgm:cxn modelId="{24089E8E-4173-4F01-966F-EE8D8CD6C9CD}" type="presParOf" srcId="{6CBA64FF-691E-4D31-87CB-BDBDF7EBFF7B}" destId="{1A7E59B2-3D2B-4911-895B-C8255566027F}" srcOrd="1" destOrd="0" presId="urn:microsoft.com/office/officeart/2008/layout/VerticalCurvedList"/>
    <dgm:cxn modelId="{CB7D170E-E5C0-45AE-97D4-AE46C8EFE382}" type="presParOf" srcId="{6CBA64FF-691E-4D31-87CB-BDBDF7EBFF7B}" destId="{06FC73EC-B670-440D-BB99-7F5A62875601}" srcOrd="2" destOrd="0" presId="urn:microsoft.com/office/officeart/2008/layout/VerticalCurvedList"/>
    <dgm:cxn modelId="{A80DC0F7-7A79-44B3-AC94-5475514F095C}" type="presParOf" srcId="{06FC73EC-B670-440D-BB99-7F5A62875601}" destId="{9BFBFF0D-F2AF-49BA-B94C-5745E2057550}" srcOrd="0" destOrd="0" presId="urn:microsoft.com/office/officeart/2008/layout/VerticalCurvedList"/>
    <dgm:cxn modelId="{ED571FDF-6EF6-4A58-98F9-4B509A48154A}" type="presParOf" srcId="{6CBA64FF-691E-4D31-87CB-BDBDF7EBFF7B}" destId="{3D133242-1963-49A9-809A-9FB9F7D7392B}" srcOrd="3" destOrd="0" presId="urn:microsoft.com/office/officeart/2008/layout/VerticalCurvedList"/>
    <dgm:cxn modelId="{3A5C3039-6679-467C-8249-FA7569439D5B}" type="presParOf" srcId="{6CBA64FF-691E-4D31-87CB-BDBDF7EBFF7B}" destId="{37F7B95E-A797-4616-91D8-56BB0E35E7DD}" srcOrd="4" destOrd="0" presId="urn:microsoft.com/office/officeart/2008/layout/VerticalCurvedList"/>
    <dgm:cxn modelId="{E5F0F0CF-9D01-458F-A141-CD44A5A6E780}" type="presParOf" srcId="{37F7B95E-A797-4616-91D8-56BB0E35E7DD}" destId="{4B71DC69-D954-4809-AD33-B61DE26C3A76}" srcOrd="0" destOrd="0" presId="urn:microsoft.com/office/officeart/2008/layout/VerticalCurvedList"/>
    <dgm:cxn modelId="{1B29311D-77E8-45B6-9BE8-E77BE79DF2CF}" type="presParOf" srcId="{6CBA64FF-691E-4D31-87CB-BDBDF7EBFF7B}" destId="{C6271600-ADEA-487C-94FA-62032FEA85C1}" srcOrd="5" destOrd="0" presId="urn:microsoft.com/office/officeart/2008/layout/VerticalCurvedList"/>
    <dgm:cxn modelId="{AABA21AF-22AD-49CD-8C3C-514C9B878E51}" type="presParOf" srcId="{6CBA64FF-691E-4D31-87CB-BDBDF7EBFF7B}" destId="{BFD7D746-7F3A-4082-88B2-7D9142AB19E5}" srcOrd="6" destOrd="0" presId="urn:microsoft.com/office/officeart/2008/layout/VerticalCurvedList"/>
    <dgm:cxn modelId="{8381B214-514C-40C0-9ED4-B2DD9793721F}" type="presParOf" srcId="{BFD7D746-7F3A-4082-88B2-7D9142AB19E5}" destId="{00F27026-81AC-469B-B31C-64C2BCBB54CB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0A8576A-015E-4C80-977E-ED5119318C7B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00D86AC0-587E-49A4-B10F-54C5874247E0}">
      <dgm:prSet phldrT="[Text]"/>
      <dgm:spPr/>
      <dgm:t>
        <a:bodyPr/>
        <a:lstStyle/>
        <a:p>
          <a:r>
            <a:rPr lang="en-US" dirty="0" smtClean="0"/>
            <a:t>CONTROL ELECTRICAL &amp; ELECTRONIC DEVICES</a:t>
          </a:r>
          <a:endParaRPr lang="en-US" dirty="0"/>
        </a:p>
      </dgm:t>
    </dgm:pt>
    <dgm:pt modelId="{9A8183AD-D46F-4AB6-B500-9EACDB3BAA23}" type="parTrans" cxnId="{5E1FE84A-0416-465C-BDDA-A2421D3E215D}">
      <dgm:prSet/>
      <dgm:spPr/>
      <dgm:t>
        <a:bodyPr/>
        <a:lstStyle/>
        <a:p>
          <a:endParaRPr lang="en-US"/>
        </a:p>
      </dgm:t>
    </dgm:pt>
    <dgm:pt modelId="{5ABE339E-91B5-45F2-A098-DCE85451B3E3}" type="sibTrans" cxnId="{5E1FE84A-0416-465C-BDDA-A2421D3E215D}">
      <dgm:prSet/>
      <dgm:spPr/>
      <dgm:t>
        <a:bodyPr/>
        <a:lstStyle/>
        <a:p>
          <a:endParaRPr lang="en-US"/>
        </a:p>
      </dgm:t>
    </dgm:pt>
    <dgm:pt modelId="{1368E73C-4D8C-4CC4-B3A5-756CB89AA175}">
      <dgm:prSet phldrT="[Text]"/>
      <dgm:spPr/>
      <dgm:t>
        <a:bodyPr/>
        <a:lstStyle/>
        <a:p>
          <a:r>
            <a:rPr lang="en-US" dirty="0" smtClean="0"/>
            <a:t>SENSING PARAMETERS OF THE SYSTEM &amp; SURROUNDINGS</a:t>
          </a:r>
          <a:endParaRPr lang="en-US" dirty="0"/>
        </a:p>
      </dgm:t>
    </dgm:pt>
    <dgm:pt modelId="{CFB8C0C1-B024-4FB0-B3CB-74A916A0AC7D}" type="parTrans" cxnId="{09E8EF2B-8A20-4ED7-8561-81DB109F5A95}">
      <dgm:prSet/>
      <dgm:spPr/>
      <dgm:t>
        <a:bodyPr/>
        <a:lstStyle/>
        <a:p>
          <a:endParaRPr lang="en-US"/>
        </a:p>
      </dgm:t>
    </dgm:pt>
    <dgm:pt modelId="{0160BB6A-7A65-42F1-9102-5BD502F9AB47}" type="sibTrans" cxnId="{09E8EF2B-8A20-4ED7-8561-81DB109F5A95}">
      <dgm:prSet/>
      <dgm:spPr/>
      <dgm:t>
        <a:bodyPr/>
        <a:lstStyle/>
        <a:p>
          <a:endParaRPr lang="en-US"/>
        </a:p>
      </dgm:t>
    </dgm:pt>
    <dgm:pt modelId="{14FF8886-6F49-4F5E-AC9B-1E39A969C9A9}">
      <dgm:prSet phldrT="[Text]"/>
      <dgm:spPr/>
      <dgm:t>
        <a:bodyPr/>
        <a:lstStyle/>
        <a:p>
          <a:r>
            <a:rPr lang="en-US" dirty="0" smtClean="0"/>
            <a:t>AUTOMATE SENSING &amp; CONTROL</a:t>
          </a:r>
          <a:endParaRPr lang="en-US" dirty="0"/>
        </a:p>
      </dgm:t>
    </dgm:pt>
    <dgm:pt modelId="{4729577C-9E63-4FFA-B8A3-DC8F708BDC60}" type="parTrans" cxnId="{B0BB96F9-36A6-48EF-A887-45E0EFA2C2F2}">
      <dgm:prSet/>
      <dgm:spPr/>
      <dgm:t>
        <a:bodyPr/>
        <a:lstStyle/>
        <a:p>
          <a:endParaRPr lang="en-US"/>
        </a:p>
      </dgm:t>
    </dgm:pt>
    <dgm:pt modelId="{FE0DF477-0A0F-4C2E-91A9-40D62AC1F48B}" type="sibTrans" cxnId="{B0BB96F9-36A6-48EF-A887-45E0EFA2C2F2}">
      <dgm:prSet/>
      <dgm:spPr/>
      <dgm:t>
        <a:bodyPr/>
        <a:lstStyle/>
        <a:p>
          <a:endParaRPr lang="en-US"/>
        </a:p>
      </dgm:t>
    </dgm:pt>
    <dgm:pt modelId="{AE24C796-F3E3-4CFE-BD34-90A259630FD1}">
      <dgm:prSet phldrT="[Text]"/>
      <dgm:spPr/>
      <dgm:t>
        <a:bodyPr/>
        <a:lstStyle/>
        <a:p>
          <a:r>
            <a:rPr lang="en-US" dirty="0" smtClean="0"/>
            <a:t>ENABLE FLEXIBLE ACCESS OF THE USER INTERFACE</a:t>
          </a:r>
          <a:endParaRPr lang="en-US" dirty="0"/>
        </a:p>
      </dgm:t>
    </dgm:pt>
    <dgm:pt modelId="{A4FBA40E-C290-4F93-8A1D-46659D0C25AD}" type="parTrans" cxnId="{492FD093-14F1-45B4-ACE4-4D1C4C5812A0}">
      <dgm:prSet/>
      <dgm:spPr/>
      <dgm:t>
        <a:bodyPr/>
        <a:lstStyle/>
        <a:p>
          <a:endParaRPr lang="en-US"/>
        </a:p>
      </dgm:t>
    </dgm:pt>
    <dgm:pt modelId="{E4C2407F-EFEE-475D-AD05-7AA395DAE8A3}" type="sibTrans" cxnId="{492FD093-14F1-45B4-ACE4-4D1C4C5812A0}">
      <dgm:prSet/>
      <dgm:spPr/>
      <dgm:t>
        <a:bodyPr/>
        <a:lstStyle/>
        <a:p>
          <a:endParaRPr lang="en-US"/>
        </a:p>
      </dgm:t>
    </dgm:pt>
    <dgm:pt modelId="{3F1D6A57-1D8E-4CAF-9395-F5BF0210ADA2}">
      <dgm:prSet phldrT="[Text]"/>
      <dgm:spPr/>
      <dgm:t>
        <a:bodyPr/>
        <a:lstStyle/>
        <a:p>
          <a:r>
            <a:rPr lang="en-US" dirty="0" smtClean="0"/>
            <a:t>AVOID LOSSES &amp; IMPROVE EFFICIENCY</a:t>
          </a:r>
          <a:endParaRPr lang="en-US" dirty="0"/>
        </a:p>
      </dgm:t>
    </dgm:pt>
    <dgm:pt modelId="{77E32EC8-D2FC-423F-872F-452108895ABE}" type="parTrans" cxnId="{A328FE51-169F-4C5D-AEE5-24B4F9141585}">
      <dgm:prSet/>
      <dgm:spPr/>
      <dgm:t>
        <a:bodyPr/>
        <a:lstStyle/>
        <a:p>
          <a:endParaRPr lang="en-US"/>
        </a:p>
      </dgm:t>
    </dgm:pt>
    <dgm:pt modelId="{C8744D7E-1BBB-4D1D-9B16-4706B97A7AF6}" type="sibTrans" cxnId="{A328FE51-169F-4C5D-AEE5-24B4F9141585}">
      <dgm:prSet/>
      <dgm:spPr/>
      <dgm:t>
        <a:bodyPr/>
        <a:lstStyle/>
        <a:p>
          <a:endParaRPr lang="en-US"/>
        </a:p>
      </dgm:t>
    </dgm:pt>
    <dgm:pt modelId="{194A2A8C-92C7-4C48-86EA-69C64403C5D9}">
      <dgm:prSet phldrT="[Text]"/>
      <dgm:spPr/>
      <dgm:t>
        <a:bodyPr/>
        <a:lstStyle/>
        <a:p>
          <a:r>
            <a:rPr lang="en-US" dirty="0" smtClean="0"/>
            <a:t>MONITOR POWER CONSUMPTION AND LOSSES</a:t>
          </a:r>
          <a:endParaRPr lang="en-US" dirty="0"/>
        </a:p>
      </dgm:t>
    </dgm:pt>
    <dgm:pt modelId="{BE4944F8-9D3F-4FB5-B898-C1822C7E20BE}" type="parTrans" cxnId="{E9C058A5-624F-498A-B41D-DD2E6457D80B}">
      <dgm:prSet/>
      <dgm:spPr/>
      <dgm:t>
        <a:bodyPr/>
        <a:lstStyle/>
        <a:p>
          <a:endParaRPr lang="en-US"/>
        </a:p>
      </dgm:t>
    </dgm:pt>
    <dgm:pt modelId="{7672851D-64AD-40EA-A15D-272B7EDD2472}" type="sibTrans" cxnId="{E9C058A5-624F-498A-B41D-DD2E6457D80B}">
      <dgm:prSet/>
      <dgm:spPr/>
      <dgm:t>
        <a:bodyPr/>
        <a:lstStyle/>
        <a:p>
          <a:endParaRPr lang="en-US"/>
        </a:p>
      </dgm:t>
    </dgm:pt>
    <dgm:pt modelId="{08FBCD29-C983-491A-AAA1-159BADDE01D6}">
      <dgm:prSet phldrT="[Text]"/>
      <dgm:spPr/>
      <dgm:t>
        <a:bodyPr/>
        <a:lstStyle/>
        <a:p>
          <a:r>
            <a:rPr lang="en-US" dirty="0" smtClean="0"/>
            <a:t>CREATING A COMMERCIALLY VIABLE SYSTEM</a:t>
          </a:r>
          <a:endParaRPr lang="en-US" dirty="0"/>
        </a:p>
      </dgm:t>
    </dgm:pt>
    <dgm:pt modelId="{B9C27C69-D7DE-4C64-B938-0CB7AC60E697}" type="parTrans" cxnId="{E93166F1-36A0-4A63-A91C-E96FE1CC9F74}">
      <dgm:prSet/>
      <dgm:spPr/>
      <dgm:t>
        <a:bodyPr/>
        <a:lstStyle/>
        <a:p>
          <a:endParaRPr lang="en-US"/>
        </a:p>
      </dgm:t>
    </dgm:pt>
    <dgm:pt modelId="{6AF4D422-329A-432B-9C64-DB7C3BA64F39}" type="sibTrans" cxnId="{E93166F1-36A0-4A63-A91C-E96FE1CC9F74}">
      <dgm:prSet/>
      <dgm:spPr/>
      <dgm:t>
        <a:bodyPr/>
        <a:lstStyle/>
        <a:p>
          <a:endParaRPr lang="en-US"/>
        </a:p>
      </dgm:t>
    </dgm:pt>
    <dgm:pt modelId="{89FA15B8-9291-4E61-92C2-99893F8E3AE8}" type="pres">
      <dgm:prSet presAssocID="{40A8576A-015E-4C80-977E-ED5119318C7B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560557E-9E7A-4E9C-8426-47B6E23FE2E8}" type="pres">
      <dgm:prSet presAssocID="{00D86AC0-587E-49A4-B10F-54C5874247E0}" presName="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D2D6DE7-37C6-433B-BBA7-A682FB239897}" type="pres">
      <dgm:prSet presAssocID="{5ABE339E-91B5-45F2-A098-DCE85451B3E3}" presName="sibTrans" presStyleCnt="0"/>
      <dgm:spPr/>
    </dgm:pt>
    <dgm:pt modelId="{453B5833-E71F-4D8F-B06A-911BC41FE498}" type="pres">
      <dgm:prSet presAssocID="{1368E73C-4D8C-4CC4-B3A5-756CB89AA175}" presName="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D90DD0E-6626-4333-9CB1-9935BDA4B7E2}" type="pres">
      <dgm:prSet presAssocID="{0160BB6A-7A65-42F1-9102-5BD502F9AB47}" presName="sibTrans" presStyleCnt="0"/>
      <dgm:spPr/>
    </dgm:pt>
    <dgm:pt modelId="{229FCF8E-34F2-4130-AEC7-6291FBBAB99A}" type="pres">
      <dgm:prSet presAssocID="{14FF8886-6F49-4F5E-AC9B-1E39A969C9A9}" presName="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B3420D3-5896-42EB-B87D-7E2B40F7BFDA}" type="pres">
      <dgm:prSet presAssocID="{FE0DF477-0A0F-4C2E-91A9-40D62AC1F48B}" presName="sibTrans" presStyleCnt="0"/>
      <dgm:spPr/>
    </dgm:pt>
    <dgm:pt modelId="{1F8A73D1-DBC4-453A-A28A-487731DEB050}" type="pres">
      <dgm:prSet presAssocID="{AE24C796-F3E3-4CFE-BD34-90A259630FD1}" presName="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601535-8AB6-4969-A6AC-C82FF614315B}" type="pres">
      <dgm:prSet presAssocID="{E4C2407F-EFEE-475D-AD05-7AA395DAE8A3}" presName="sibTrans" presStyleCnt="0"/>
      <dgm:spPr/>
    </dgm:pt>
    <dgm:pt modelId="{C6B45486-EEF1-44B8-8041-8B0B820A644E}" type="pres">
      <dgm:prSet presAssocID="{194A2A8C-92C7-4C48-86EA-69C64403C5D9}" presName="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240F8C1-8F78-4905-81B7-EC8AFA3C7B7E}" type="pres">
      <dgm:prSet presAssocID="{7672851D-64AD-40EA-A15D-272B7EDD2472}" presName="sibTrans" presStyleCnt="0"/>
      <dgm:spPr/>
    </dgm:pt>
    <dgm:pt modelId="{8262D810-2D06-4C2F-ADC5-E4CC6E4CB84A}" type="pres">
      <dgm:prSet presAssocID="{3F1D6A57-1D8E-4CAF-9395-F5BF0210ADA2}" presName="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F902E86-397C-4A66-AF42-CA7C640FF3F3}" type="pres">
      <dgm:prSet presAssocID="{C8744D7E-1BBB-4D1D-9B16-4706B97A7AF6}" presName="sibTrans" presStyleCnt="0"/>
      <dgm:spPr/>
    </dgm:pt>
    <dgm:pt modelId="{9BF2C203-BC57-47C8-A2D9-4D89161798E9}" type="pres">
      <dgm:prSet presAssocID="{08FBCD29-C983-491A-AAA1-159BADDE01D6}" presName="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93166F1-36A0-4A63-A91C-E96FE1CC9F74}" srcId="{40A8576A-015E-4C80-977E-ED5119318C7B}" destId="{08FBCD29-C983-491A-AAA1-159BADDE01D6}" srcOrd="6" destOrd="0" parTransId="{B9C27C69-D7DE-4C64-B938-0CB7AC60E697}" sibTransId="{6AF4D422-329A-432B-9C64-DB7C3BA64F39}"/>
    <dgm:cxn modelId="{A2140CA8-D4C6-4074-88FC-B7100D373D09}" type="presOf" srcId="{00D86AC0-587E-49A4-B10F-54C5874247E0}" destId="{1560557E-9E7A-4E9C-8426-47B6E23FE2E8}" srcOrd="0" destOrd="0" presId="urn:microsoft.com/office/officeart/2005/8/layout/default"/>
    <dgm:cxn modelId="{0E4891CE-5957-4A57-B22F-08D0AFAF8F86}" type="presOf" srcId="{3F1D6A57-1D8E-4CAF-9395-F5BF0210ADA2}" destId="{8262D810-2D06-4C2F-ADC5-E4CC6E4CB84A}" srcOrd="0" destOrd="0" presId="urn:microsoft.com/office/officeart/2005/8/layout/default"/>
    <dgm:cxn modelId="{47EE354B-5817-4CF6-96AD-726FB295B762}" type="presOf" srcId="{40A8576A-015E-4C80-977E-ED5119318C7B}" destId="{89FA15B8-9291-4E61-92C2-99893F8E3AE8}" srcOrd="0" destOrd="0" presId="urn:microsoft.com/office/officeart/2005/8/layout/default"/>
    <dgm:cxn modelId="{E9C058A5-624F-498A-B41D-DD2E6457D80B}" srcId="{40A8576A-015E-4C80-977E-ED5119318C7B}" destId="{194A2A8C-92C7-4C48-86EA-69C64403C5D9}" srcOrd="4" destOrd="0" parTransId="{BE4944F8-9D3F-4FB5-B898-C1822C7E20BE}" sibTransId="{7672851D-64AD-40EA-A15D-272B7EDD2472}"/>
    <dgm:cxn modelId="{5E1FE84A-0416-465C-BDDA-A2421D3E215D}" srcId="{40A8576A-015E-4C80-977E-ED5119318C7B}" destId="{00D86AC0-587E-49A4-B10F-54C5874247E0}" srcOrd="0" destOrd="0" parTransId="{9A8183AD-D46F-4AB6-B500-9EACDB3BAA23}" sibTransId="{5ABE339E-91B5-45F2-A098-DCE85451B3E3}"/>
    <dgm:cxn modelId="{26B580C3-8BF1-4CEF-A70A-F56E1D71D882}" type="presOf" srcId="{194A2A8C-92C7-4C48-86EA-69C64403C5D9}" destId="{C6B45486-EEF1-44B8-8041-8B0B820A644E}" srcOrd="0" destOrd="0" presId="urn:microsoft.com/office/officeart/2005/8/layout/default"/>
    <dgm:cxn modelId="{B100F7A3-9EE5-4DC8-92A5-F4402EF9E387}" type="presOf" srcId="{14FF8886-6F49-4F5E-AC9B-1E39A969C9A9}" destId="{229FCF8E-34F2-4130-AEC7-6291FBBAB99A}" srcOrd="0" destOrd="0" presId="urn:microsoft.com/office/officeart/2005/8/layout/default"/>
    <dgm:cxn modelId="{B0BB96F9-36A6-48EF-A887-45E0EFA2C2F2}" srcId="{40A8576A-015E-4C80-977E-ED5119318C7B}" destId="{14FF8886-6F49-4F5E-AC9B-1E39A969C9A9}" srcOrd="2" destOrd="0" parTransId="{4729577C-9E63-4FFA-B8A3-DC8F708BDC60}" sibTransId="{FE0DF477-0A0F-4C2E-91A9-40D62AC1F48B}"/>
    <dgm:cxn modelId="{A328FE51-169F-4C5D-AEE5-24B4F9141585}" srcId="{40A8576A-015E-4C80-977E-ED5119318C7B}" destId="{3F1D6A57-1D8E-4CAF-9395-F5BF0210ADA2}" srcOrd="5" destOrd="0" parTransId="{77E32EC8-D2FC-423F-872F-452108895ABE}" sibTransId="{C8744D7E-1BBB-4D1D-9B16-4706B97A7AF6}"/>
    <dgm:cxn modelId="{492FD093-14F1-45B4-ACE4-4D1C4C5812A0}" srcId="{40A8576A-015E-4C80-977E-ED5119318C7B}" destId="{AE24C796-F3E3-4CFE-BD34-90A259630FD1}" srcOrd="3" destOrd="0" parTransId="{A4FBA40E-C290-4F93-8A1D-46659D0C25AD}" sibTransId="{E4C2407F-EFEE-475D-AD05-7AA395DAE8A3}"/>
    <dgm:cxn modelId="{FB2C8EA1-70E4-4DA8-91A1-C813D8A03AB6}" type="presOf" srcId="{AE24C796-F3E3-4CFE-BD34-90A259630FD1}" destId="{1F8A73D1-DBC4-453A-A28A-487731DEB050}" srcOrd="0" destOrd="0" presId="urn:microsoft.com/office/officeart/2005/8/layout/default"/>
    <dgm:cxn modelId="{66C61763-81E3-47F5-9904-4F4BEE1C3F22}" type="presOf" srcId="{1368E73C-4D8C-4CC4-B3A5-756CB89AA175}" destId="{453B5833-E71F-4D8F-B06A-911BC41FE498}" srcOrd="0" destOrd="0" presId="urn:microsoft.com/office/officeart/2005/8/layout/default"/>
    <dgm:cxn modelId="{2170505E-1A53-46F6-B3C5-2517B38A3651}" type="presOf" srcId="{08FBCD29-C983-491A-AAA1-159BADDE01D6}" destId="{9BF2C203-BC57-47C8-A2D9-4D89161798E9}" srcOrd="0" destOrd="0" presId="urn:microsoft.com/office/officeart/2005/8/layout/default"/>
    <dgm:cxn modelId="{09E8EF2B-8A20-4ED7-8561-81DB109F5A95}" srcId="{40A8576A-015E-4C80-977E-ED5119318C7B}" destId="{1368E73C-4D8C-4CC4-B3A5-756CB89AA175}" srcOrd="1" destOrd="0" parTransId="{CFB8C0C1-B024-4FB0-B3CB-74A916A0AC7D}" sibTransId="{0160BB6A-7A65-42F1-9102-5BD502F9AB47}"/>
    <dgm:cxn modelId="{7EDE827D-6BD1-4B45-AF10-0F68D5B07D65}" type="presParOf" srcId="{89FA15B8-9291-4E61-92C2-99893F8E3AE8}" destId="{1560557E-9E7A-4E9C-8426-47B6E23FE2E8}" srcOrd="0" destOrd="0" presId="urn:microsoft.com/office/officeart/2005/8/layout/default"/>
    <dgm:cxn modelId="{0C4AB712-33D5-4CE8-94D1-D5551DEE9164}" type="presParOf" srcId="{89FA15B8-9291-4E61-92C2-99893F8E3AE8}" destId="{6D2D6DE7-37C6-433B-BBA7-A682FB239897}" srcOrd="1" destOrd="0" presId="urn:microsoft.com/office/officeart/2005/8/layout/default"/>
    <dgm:cxn modelId="{79A2EE84-8A05-4955-BACD-0139C6C0DDB3}" type="presParOf" srcId="{89FA15B8-9291-4E61-92C2-99893F8E3AE8}" destId="{453B5833-E71F-4D8F-B06A-911BC41FE498}" srcOrd="2" destOrd="0" presId="urn:microsoft.com/office/officeart/2005/8/layout/default"/>
    <dgm:cxn modelId="{7562592A-E5F1-4BB0-AAD5-963697C1B7B8}" type="presParOf" srcId="{89FA15B8-9291-4E61-92C2-99893F8E3AE8}" destId="{CD90DD0E-6626-4333-9CB1-9935BDA4B7E2}" srcOrd="3" destOrd="0" presId="urn:microsoft.com/office/officeart/2005/8/layout/default"/>
    <dgm:cxn modelId="{0ACBEB0B-8AD5-4C9A-9937-5123F7FF1BF5}" type="presParOf" srcId="{89FA15B8-9291-4E61-92C2-99893F8E3AE8}" destId="{229FCF8E-34F2-4130-AEC7-6291FBBAB99A}" srcOrd="4" destOrd="0" presId="urn:microsoft.com/office/officeart/2005/8/layout/default"/>
    <dgm:cxn modelId="{B83D90A2-871D-4076-8B2A-49008B687353}" type="presParOf" srcId="{89FA15B8-9291-4E61-92C2-99893F8E3AE8}" destId="{6B3420D3-5896-42EB-B87D-7E2B40F7BFDA}" srcOrd="5" destOrd="0" presId="urn:microsoft.com/office/officeart/2005/8/layout/default"/>
    <dgm:cxn modelId="{5B70FCC6-9AEA-4F00-83C9-83C3FA589EF1}" type="presParOf" srcId="{89FA15B8-9291-4E61-92C2-99893F8E3AE8}" destId="{1F8A73D1-DBC4-453A-A28A-487731DEB050}" srcOrd="6" destOrd="0" presId="urn:microsoft.com/office/officeart/2005/8/layout/default"/>
    <dgm:cxn modelId="{D06AD5E1-E12E-430D-BBE7-DCBB1794AD91}" type="presParOf" srcId="{89FA15B8-9291-4E61-92C2-99893F8E3AE8}" destId="{8F601535-8AB6-4969-A6AC-C82FF614315B}" srcOrd="7" destOrd="0" presId="urn:microsoft.com/office/officeart/2005/8/layout/default"/>
    <dgm:cxn modelId="{9EE1FA92-30D3-4F50-8F26-02B71FB48412}" type="presParOf" srcId="{89FA15B8-9291-4E61-92C2-99893F8E3AE8}" destId="{C6B45486-EEF1-44B8-8041-8B0B820A644E}" srcOrd="8" destOrd="0" presId="urn:microsoft.com/office/officeart/2005/8/layout/default"/>
    <dgm:cxn modelId="{81352EAD-78E8-497B-B10C-E5EB14AFAAFC}" type="presParOf" srcId="{89FA15B8-9291-4E61-92C2-99893F8E3AE8}" destId="{3240F8C1-8F78-4905-81B7-EC8AFA3C7B7E}" srcOrd="9" destOrd="0" presId="urn:microsoft.com/office/officeart/2005/8/layout/default"/>
    <dgm:cxn modelId="{0AD9C57D-1177-4FB9-A0AA-63BF296DA65E}" type="presParOf" srcId="{89FA15B8-9291-4E61-92C2-99893F8E3AE8}" destId="{8262D810-2D06-4C2F-ADC5-E4CC6E4CB84A}" srcOrd="10" destOrd="0" presId="urn:microsoft.com/office/officeart/2005/8/layout/default"/>
    <dgm:cxn modelId="{A2FAAB35-31A5-4B0C-8050-CE5FBFB6AF0D}" type="presParOf" srcId="{89FA15B8-9291-4E61-92C2-99893F8E3AE8}" destId="{DF902E86-397C-4A66-AF42-CA7C640FF3F3}" srcOrd="11" destOrd="0" presId="urn:microsoft.com/office/officeart/2005/8/layout/default"/>
    <dgm:cxn modelId="{F82F9F40-96AC-472E-9910-8BE5438736CB}" type="presParOf" srcId="{89FA15B8-9291-4E61-92C2-99893F8E3AE8}" destId="{9BF2C203-BC57-47C8-A2D9-4D89161798E9}" srcOrd="12" destOrd="0" presId="urn:microsoft.com/office/officeart/2005/8/layout/default"/>
  </dgm:cxnLst>
  <dgm:bg>
    <a:noFill/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1179948-428D-4F69-9837-4A2BFB27CC75}" type="doc">
      <dgm:prSet loTypeId="urn:microsoft.com/office/officeart/2005/8/layout/radial6" loCatId="relationship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A230B27-F4DF-4181-90CD-F25C8AB9CA13}">
      <dgm:prSet phldrT="[Text]" custT="1"/>
      <dgm:spPr/>
      <dgm:t>
        <a:bodyPr/>
        <a:lstStyle/>
        <a:p>
          <a:r>
            <a:rPr lang="en-US" sz="2400" dirty="0" smtClean="0"/>
            <a:t>RASPBERRY PI</a:t>
          </a:r>
          <a:endParaRPr lang="en-US" sz="2400" dirty="0"/>
        </a:p>
      </dgm:t>
    </dgm:pt>
    <dgm:pt modelId="{FD1EE17E-CD85-444E-9691-37C925A08FB2}" type="parTrans" cxnId="{7A555629-5332-46A5-BA79-E09A37DD7817}">
      <dgm:prSet/>
      <dgm:spPr/>
      <dgm:t>
        <a:bodyPr/>
        <a:lstStyle/>
        <a:p>
          <a:endParaRPr lang="en-US" sz="1800"/>
        </a:p>
      </dgm:t>
    </dgm:pt>
    <dgm:pt modelId="{ED8BD49D-3F5C-43E3-8388-0BADD07C9A26}" type="sibTrans" cxnId="{7A555629-5332-46A5-BA79-E09A37DD7817}">
      <dgm:prSet/>
      <dgm:spPr/>
      <dgm:t>
        <a:bodyPr/>
        <a:lstStyle/>
        <a:p>
          <a:endParaRPr lang="en-US" sz="1800"/>
        </a:p>
      </dgm:t>
    </dgm:pt>
    <dgm:pt modelId="{179C66BC-CD03-49CF-B48B-D08CE8EE9A62}">
      <dgm:prSet phldrT="[Text]" custT="1"/>
      <dgm:spPr/>
      <dgm:t>
        <a:bodyPr/>
        <a:lstStyle/>
        <a:p>
          <a:r>
            <a:rPr lang="en-US" sz="1600" dirty="0" smtClean="0"/>
            <a:t>POWER SYSTEM</a:t>
          </a:r>
          <a:endParaRPr lang="en-US" sz="1600" dirty="0"/>
        </a:p>
      </dgm:t>
    </dgm:pt>
    <dgm:pt modelId="{5E0AF69D-0F55-4F19-A70D-9967CF1E1C42}" type="parTrans" cxnId="{8FDBD498-CF8D-43A1-B9D7-9313E103FE2E}">
      <dgm:prSet/>
      <dgm:spPr/>
      <dgm:t>
        <a:bodyPr/>
        <a:lstStyle/>
        <a:p>
          <a:endParaRPr lang="en-US" sz="1800"/>
        </a:p>
      </dgm:t>
    </dgm:pt>
    <dgm:pt modelId="{573FE576-93EE-4585-BF60-C903D5A64B65}" type="sibTrans" cxnId="{8FDBD498-CF8D-43A1-B9D7-9313E103FE2E}">
      <dgm:prSet/>
      <dgm:spPr/>
      <dgm:t>
        <a:bodyPr/>
        <a:lstStyle/>
        <a:p>
          <a:endParaRPr lang="en-US" sz="1800"/>
        </a:p>
      </dgm:t>
    </dgm:pt>
    <dgm:pt modelId="{497D1E1A-024C-4A69-87BD-06ADB5C8C762}">
      <dgm:prSet phldrT="[Text]" custT="1"/>
      <dgm:spPr/>
      <dgm:t>
        <a:bodyPr/>
        <a:lstStyle/>
        <a:p>
          <a:r>
            <a:rPr lang="en-US" sz="1600" dirty="0" smtClean="0"/>
            <a:t>ACTUATORS</a:t>
          </a:r>
          <a:endParaRPr lang="en-US" sz="1600" dirty="0"/>
        </a:p>
      </dgm:t>
    </dgm:pt>
    <dgm:pt modelId="{0EE96489-5D6A-49BB-8C86-173170D21DEB}" type="parTrans" cxnId="{1498A875-CB56-475E-9923-49BC29F32A43}">
      <dgm:prSet/>
      <dgm:spPr/>
      <dgm:t>
        <a:bodyPr/>
        <a:lstStyle/>
        <a:p>
          <a:endParaRPr lang="en-US" sz="1800"/>
        </a:p>
      </dgm:t>
    </dgm:pt>
    <dgm:pt modelId="{384F8EDE-5A52-4545-8919-27D7681DE86D}" type="sibTrans" cxnId="{1498A875-CB56-475E-9923-49BC29F32A43}">
      <dgm:prSet/>
      <dgm:spPr/>
      <dgm:t>
        <a:bodyPr/>
        <a:lstStyle/>
        <a:p>
          <a:endParaRPr lang="en-US" sz="1800"/>
        </a:p>
      </dgm:t>
    </dgm:pt>
    <dgm:pt modelId="{1542E0A3-68EC-45D3-B066-1E4138CA916F}">
      <dgm:prSet phldrT="[Text]" custT="1"/>
      <dgm:spPr/>
      <dgm:t>
        <a:bodyPr/>
        <a:lstStyle/>
        <a:p>
          <a:r>
            <a:rPr lang="en-US" sz="1600" dirty="0" smtClean="0"/>
            <a:t>USER INTERFACE</a:t>
          </a:r>
          <a:endParaRPr lang="en-US" sz="1600" dirty="0"/>
        </a:p>
      </dgm:t>
    </dgm:pt>
    <dgm:pt modelId="{EF78BBCB-49D7-45B3-8D82-EC7AA06BECC7}" type="parTrans" cxnId="{BC05BFB8-84F1-44E4-84F3-D111345A7230}">
      <dgm:prSet/>
      <dgm:spPr/>
      <dgm:t>
        <a:bodyPr/>
        <a:lstStyle/>
        <a:p>
          <a:endParaRPr lang="en-US" sz="1800"/>
        </a:p>
      </dgm:t>
    </dgm:pt>
    <dgm:pt modelId="{90D483C2-CEF9-4785-ACB1-193E294993A9}" type="sibTrans" cxnId="{BC05BFB8-84F1-44E4-84F3-D111345A7230}">
      <dgm:prSet/>
      <dgm:spPr/>
      <dgm:t>
        <a:bodyPr/>
        <a:lstStyle/>
        <a:p>
          <a:endParaRPr lang="en-US" sz="1800"/>
        </a:p>
      </dgm:t>
    </dgm:pt>
    <dgm:pt modelId="{57DAD4E3-E5FA-40C4-9B4C-8AEBD4FA9D2D}">
      <dgm:prSet phldrT="[Text]" custT="1"/>
      <dgm:spPr/>
      <dgm:t>
        <a:bodyPr/>
        <a:lstStyle/>
        <a:p>
          <a:r>
            <a:rPr lang="en-US" sz="1600" dirty="0" smtClean="0"/>
            <a:t>CHANNEL</a:t>
          </a:r>
          <a:endParaRPr lang="en-US" sz="1600" dirty="0"/>
        </a:p>
      </dgm:t>
    </dgm:pt>
    <dgm:pt modelId="{5ECF75F9-962E-4B67-8E3E-FAE658FE2B70}" type="parTrans" cxnId="{5304705A-B371-43BD-8181-15D137D75F30}">
      <dgm:prSet/>
      <dgm:spPr/>
      <dgm:t>
        <a:bodyPr/>
        <a:lstStyle/>
        <a:p>
          <a:endParaRPr lang="en-US" sz="1800"/>
        </a:p>
      </dgm:t>
    </dgm:pt>
    <dgm:pt modelId="{8473FD4B-F948-4D60-AD80-12DCD443F6BE}" type="sibTrans" cxnId="{5304705A-B371-43BD-8181-15D137D75F30}">
      <dgm:prSet/>
      <dgm:spPr/>
      <dgm:t>
        <a:bodyPr/>
        <a:lstStyle/>
        <a:p>
          <a:endParaRPr lang="en-US" sz="1800"/>
        </a:p>
      </dgm:t>
    </dgm:pt>
    <dgm:pt modelId="{C2472A95-711B-4CE9-955C-F91CC07EAC44}">
      <dgm:prSet phldrT="[Text]" custT="1"/>
      <dgm:spPr/>
      <dgm:t>
        <a:bodyPr/>
        <a:lstStyle/>
        <a:p>
          <a:r>
            <a:rPr lang="en-US" sz="1600" dirty="0" smtClean="0"/>
            <a:t>POWER SUPPLY</a:t>
          </a:r>
          <a:endParaRPr lang="en-US" sz="1600" dirty="0"/>
        </a:p>
      </dgm:t>
    </dgm:pt>
    <dgm:pt modelId="{9533DDBE-8483-4CD9-8BDC-DB5136998C8D}" type="parTrans" cxnId="{7A827313-95FE-4B9F-B1E6-0E2A13BA5E90}">
      <dgm:prSet/>
      <dgm:spPr/>
      <dgm:t>
        <a:bodyPr/>
        <a:lstStyle/>
        <a:p>
          <a:endParaRPr lang="en-US" sz="1800"/>
        </a:p>
      </dgm:t>
    </dgm:pt>
    <dgm:pt modelId="{5FDE136D-9DBB-4FF1-B72B-6B067C914A98}" type="sibTrans" cxnId="{7A827313-95FE-4B9F-B1E6-0E2A13BA5E90}">
      <dgm:prSet/>
      <dgm:spPr/>
      <dgm:t>
        <a:bodyPr/>
        <a:lstStyle/>
        <a:p>
          <a:endParaRPr lang="en-US" sz="1800"/>
        </a:p>
      </dgm:t>
    </dgm:pt>
    <dgm:pt modelId="{1C3DF946-0E48-4FDD-B5C5-3BDDDB3B229D}" type="pres">
      <dgm:prSet presAssocID="{61179948-428D-4F69-9837-4A2BFB27CC75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15290E6-373D-4795-AB54-0248E4B31C90}" type="pres">
      <dgm:prSet presAssocID="{2A230B27-F4DF-4181-90CD-F25C8AB9CA13}" presName="centerShape" presStyleLbl="node0" presStyleIdx="0" presStyleCnt="1"/>
      <dgm:spPr/>
      <dgm:t>
        <a:bodyPr/>
        <a:lstStyle/>
        <a:p>
          <a:endParaRPr lang="en-US"/>
        </a:p>
      </dgm:t>
    </dgm:pt>
    <dgm:pt modelId="{4399BB95-3E1A-4E3E-9174-D1DDDB6B9619}" type="pres">
      <dgm:prSet presAssocID="{179C66BC-CD03-49CF-B48B-D08CE8EE9A62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C607416-AD4D-4F1D-9987-0D519D265D5B}" type="pres">
      <dgm:prSet presAssocID="{179C66BC-CD03-49CF-B48B-D08CE8EE9A62}" presName="dummy" presStyleCnt="0"/>
      <dgm:spPr/>
    </dgm:pt>
    <dgm:pt modelId="{1E3C818A-EF87-4F48-ADFD-8A6FA09ABD20}" type="pres">
      <dgm:prSet presAssocID="{573FE576-93EE-4585-BF60-C903D5A64B65}" presName="sibTrans" presStyleLbl="sibTrans2D1" presStyleIdx="0" presStyleCnt="5"/>
      <dgm:spPr/>
      <dgm:t>
        <a:bodyPr/>
        <a:lstStyle/>
        <a:p>
          <a:endParaRPr lang="en-US"/>
        </a:p>
      </dgm:t>
    </dgm:pt>
    <dgm:pt modelId="{57ACFBB6-CC7E-4EED-9A79-53BF3218541E}" type="pres">
      <dgm:prSet presAssocID="{497D1E1A-024C-4A69-87BD-06ADB5C8C762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812CDC9-2E10-4714-90AA-FF3985DBE686}" type="pres">
      <dgm:prSet presAssocID="{497D1E1A-024C-4A69-87BD-06ADB5C8C762}" presName="dummy" presStyleCnt="0"/>
      <dgm:spPr/>
    </dgm:pt>
    <dgm:pt modelId="{C33120ED-A96E-4878-978F-8561E3EEA664}" type="pres">
      <dgm:prSet presAssocID="{384F8EDE-5A52-4545-8919-27D7681DE86D}" presName="sibTrans" presStyleLbl="sibTrans2D1" presStyleIdx="1" presStyleCnt="5"/>
      <dgm:spPr/>
      <dgm:t>
        <a:bodyPr/>
        <a:lstStyle/>
        <a:p>
          <a:endParaRPr lang="en-US"/>
        </a:p>
      </dgm:t>
    </dgm:pt>
    <dgm:pt modelId="{B62164B2-8DD2-4760-8358-282B8A97FC5C}" type="pres">
      <dgm:prSet presAssocID="{1542E0A3-68EC-45D3-B066-1E4138CA916F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4B51D49-3BC9-4337-9FB7-CED67AE34C6B}" type="pres">
      <dgm:prSet presAssocID="{1542E0A3-68EC-45D3-B066-1E4138CA916F}" presName="dummy" presStyleCnt="0"/>
      <dgm:spPr/>
    </dgm:pt>
    <dgm:pt modelId="{C995D32F-4CC9-4D6D-9F62-AE1E5134E4BC}" type="pres">
      <dgm:prSet presAssocID="{90D483C2-CEF9-4785-ACB1-193E294993A9}" presName="sibTrans" presStyleLbl="sibTrans2D1" presStyleIdx="2" presStyleCnt="5"/>
      <dgm:spPr/>
      <dgm:t>
        <a:bodyPr/>
        <a:lstStyle/>
        <a:p>
          <a:endParaRPr lang="en-US"/>
        </a:p>
      </dgm:t>
    </dgm:pt>
    <dgm:pt modelId="{CC8E2BAC-DA62-4E50-AFAE-AC2EF40BB918}" type="pres">
      <dgm:prSet presAssocID="{57DAD4E3-E5FA-40C4-9B4C-8AEBD4FA9D2D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E38B48C-3A20-4B81-8CEB-78DC75658E12}" type="pres">
      <dgm:prSet presAssocID="{57DAD4E3-E5FA-40C4-9B4C-8AEBD4FA9D2D}" presName="dummy" presStyleCnt="0"/>
      <dgm:spPr/>
    </dgm:pt>
    <dgm:pt modelId="{DE5E53ED-4E24-4189-B221-A71E3E60589A}" type="pres">
      <dgm:prSet presAssocID="{8473FD4B-F948-4D60-AD80-12DCD443F6BE}" presName="sibTrans" presStyleLbl="sibTrans2D1" presStyleIdx="3" presStyleCnt="5"/>
      <dgm:spPr/>
      <dgm:t>
        <a:bodyPr/>
        <a:lstStyle/>
        <a:p>
          <a:endParaRPr lang="en-US"/>
        </a:p>
      </dgm:t>
    </dgm:pt>
    <dgm:pt modelId="{F3611C56-2110-4810-85C5-ACF51EBD970C}" type="pres">
      <dgm:prSet presAssocID="{C2472A95-711B-4CE9-955C-F91CC07EAC44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560AF39-8B88-4EF8-B9FE-77E919B37697}" type="pres">
      <dgm:prSet presAssocID="{C2472A95-711B-4CE9-955C-F91CC07EAC44}" presName="dummy" presStyleCnt="0"/>
      <dgm:spPr/>
    </dgm:pt>
    <dgm:pt modelId="{CC022593-3DCD-4EDC-B79E-A57CFDBF0D06}" type="pres">
      <dgm:prSet presAssocID="{5FDE136D-9DBB-4FF1-B72B-6B067C914A98}" presName="sibTrans" presStyleLbl="sibTrans2D1" presStyleIdx="4" presStyleCnt="5"/>
      <dgm:spPr/>
      <dgm:t>
        <a:bodyPr/>
        <a:lstStyle/>
        <a:p>
          <a:endParaRPr lang="en-US"/>
        </a:p>
      </dgm:t>
    </dgm:pt>
  </dgm:ptLst>
  <dgm:cxnLst>
    <dgm:cxn modelId="{CCF3D0D8-C169-4EB9-8DE7-6512D1E17E6F}" type="presOf" srcId="{1542E0A3-68EC-45D3-B066-1E4138CA916F}" destId="{B62164B2-8DD2-4760-8358-282B8A97FC5C}" srcOrd="0" destOrd="0" presId="urn:microsoft.com/office/officeart/2005/8/layout/radial6"/>
    <dgm:cxn modelId="{12F72E71-BE2D-4ADB-83D6-9F69FEAC4B4D}" type="presOf" srcId="{90D483C2-CEF9-4785-ACB1-193E294993A9}" destId="{C995D32F-4CC9-4D6D-9F62-AE1E5134E4BC}" srcOrd="0" destOrd="0" presId="urn:microsoft.com/office/officeart/2005/8/layout/radial6"/>
    <dgm:cxn modelId="{7A555629-5332-46A5-BA79-E09A37DD7817}" srcId="{61179948-428D-4F69-9837-4A2BFB27CC75}" destId="{2A230B27-F4DF-4181-90CD-F25C8AB9CA13}" srcOrd="0" destOrd="0" parTransId="{FD1EE17E-CD85-444E-9691-37C925A08FB2}" sibTransId="{ED8BD49D-3F5C-43E3-8388-0BADD07C9A26}"/>
    <dgm:cxn modelId="{C4665E9C-3282-4435-8E69-C69EAA905DE5}" type="presOf" srcId="{384F8EDE-5A52-4545-8919-27D7681DE86D}" destId="{C33120ED-A96E-4878-978F-8561E3EEA664}" srcOrd="0" destOrd="0" presId="urn:microsoft.com/office/officeart/2005/8/layout/radial6"/>
    <dgm:cxn modelId="{1498A875-CB56-475E-9923-49BC29F32A43}" srcId="{2A230B27-F4DF-4181-90CD-F25C8AB9CA13}" destId="{497D1E1A-024C-4A69-87BD-06ADB5C8C762}" srcOrd="1" destOrd="0" parTransId="{0EE96489-5D6A-49BB-8C86-173170D21DEB}" sibTransId="{384F8EDE-5A52-4545-8919-27D7681DE86D}"/>
    <dgm:cxn modelId="{224701DE-8963-47FF-A95C-0A6AC53A6261}" type="presOf" srcId="{57DAD4E3-E5FA-40C4-9B4C-8AEBD4FA9D2D}" destId="{CC8E2BAC-DA62-4E50-AFAE-AC2EF40BB918}" srcOrd="0" destOrd="0" presId="urn:microsoft.com/office/officeart/2005/8/layout/radial6"/>
    <dgm:cxn modelId="{DBB2D20F-8438-484D-BA45-F2E25A28AF96}" type="presOf" srcId="{573FE576-93EE-4585-BF60-C903D5A64B65}" destId="{1E3C818A-EF87-4F48-ADFD-8A6FA09ABD20}" srcOrd="0" destOrd="0" presId="urn:microsoft.com/office/officeart/2005/8/layout/radial6"/>
    <dgm:cxn modelId="{CF4C31DD-1CCA-497A-A733-F629B64FFF40}" type="presOf" srcId="{8473FD4B-F948-4D60-AD80-12DCD443F6BE}" destId="{DE5E53ED-4E24-4189-B221-A71E3E60589A}" srcOrd="0" destOrd="0" presId="urn:microsoft.com/office/officeart/2005/8/layout/radial6"/>
    <dgm:cxn modelId="{BE515E46-381B-415E-9884-758A445278E9}" type="presOf" srcId="{179C66BC-CD03-49CF-B48B-D08CE8EE9A62}" destId="{4399BB95-3E1A-4E3E-9174-D1DDDB6B9619}" srcOrd="0" destOrd="0" presId="urn:microsoft.com/office/officeart/2005/8/layout/radial6"/>
    <dgm:cxn modelId="{922DA687-47B1-4F20-96DF-D393582F208B}" type="presOf" srcId="{5FDE136D-9DBB-4FF1-B72B-6B067C914A98}" destId="{CC022593-3DCD-4EDC-B79E-A57CFDBF0D06}" srcOrd="0" destOrd="0" presId="urn:microsoft.com/office/officeart/2005/8/layout/radial6"/>
    <dgm:cxn modelId="{8FDBD498-CF8D-43A1-B9D7-9313E103FE2E}" srcId="{2A230B27-F4DF-4181-90CD-F25C8AB9CA13}" destId="{179C66BC-CD03-49CF-B48B-D08CE8EE9A62}" srcOrd="0" destOrd="0" parTransId="{5E0AF69D-0F55-4F19-A70D-9967CF1E1C42}" sibTransId="{573FE576-93EE-4585-BF60-C903D5A64B65}"/>
    <dgm:cxn modelId="{034CC5DC-202D-4D73-ACC9-9159744A70E6}" type="presOf" srcId="{C2472A95-711B-4CE9-955C-F91CC07EAC44}" destId="{F3611C56-2110-4810-85C5-ACF51EBD970C}" srcOrd="0" destOrd="0" presId="urn:microsoft.com/office/officeart/2005/8/layout/radial6"/>
    <dgm:cxn modelId="{7A827313-95FE-4B9F-B1E6-0E2A13BA5E90}" srcId="{2A230B27-F4DF-4181-90CD-F25C8AB9CA13}" destId="{C2472A95-711B-4CE9-955C-F91CC07EAC44}" srcOrd="4" destOrd="0" parTransId="{9533DDBE-8483-4CD9-8BDC-DB5136998C8D}" sibTransId="{5FDE136D-9DBB-4FF1-B72B-6B067C914A98}"/>
    <dgm:cxn modelId="{C4C677DE-D0BC-417D-BD68-DCE2221646FB}" type="presOf" srcId="{497D1E1A-024C-4A69-87BD-06ADB5C8C762}" destId="{57ACFBB6-CC7E-4EED-9A79-53BF3218541E}" srcOrd="0" destOrd="0" presId="urn:microsoft.com/office/officeart/2005/8/layout/radial6"/>
    <dgm:cxn modelId="{33B29AFD-8C0E-4EE2-A88F-EAD84F44EC19}" type="presOf" srcId="{61179948-428D-4F69-9837-4A2BFB27CC75}" destId="{1C3DF946-0E48-4FDD-B5C5-3BDDDB3B229D}" srcOrd="0" destOrd="0" presId="urn:microsoft.com/office/officeart/2005/8/layout/radial6"/>
    <dgm:cxn modelId="{5304705A-B371-43BD-8181-15D137D75F30}" srcId="{2A230B27-F4DF-4181-90CD-F25C8AB9CA13}" destId="{57DAD4E3-E5FA-40C4-9B4C-8AEBD4FA9D2D}" srcOrd="3" destOrd="0" parTransId="{5ECF75F9-962E-4B67-8E3E-FAE658FE2B70}" sibTransId="{8473FD4B-F948-4D60-AD80-12DCD443F6BE}"/>
    <dgm:cxn modelId="{BC05BFB8-84F1-44E4-84F3-D111345A7230}" srcId="{2A230B27-F4DF-4181-90CD-F25C8AB9CA13}" destId="{1542E0A3-68EC-45D3-B066-1E4138CA916F}" srcOrd="2" destOrd="0" parTransId="{EF78BBCB-49D7-45B3-8D82-EC7AA06BECC7}" sibTransId="{90D483C2-CEF9-4785-ACB1-193E294993A9}"/>
    <dgm:cxn modelId="{DB2EBA59-6668-4EE6-814A-0B45F8FCD828}" type="presOf" srcId="{2A230B27-F4DF-4181-90CD-F25C8AB9CA13}" destId="{015290E6-373D-4795-AB54-0248E4B31C90}" srcOrd="0" destOrd="0" presId="urn:microsoft.com/office/officeart/2005/8/layout/radial6"/>
    <dgm:cxn modelId="{E1470643-D431-4478-8377-6A74D19BB87B}" type="presParOf" srcId="{1C3DF946-0E48-4FDD-B5C5-3BDDDB3B229D}" destId="{015290E6-373D-4795-AB54-0248E4B31C90}" srcOrd="0" destOrd="0" presId="urn:microsoft.com/office/officeart/2005/8/layout/radial6"/>
    <dgm:cxn modelId="{09776B54-BBDB-4C47-9658-1173EC157F2A}" type="presParOf" srcId="{1C3DF946-0E48-4FDD-B5C5-3BDDDB3B229D}" destId="{4399BB95-3E1A-4E3E-9174-D1DDDB6B9619}" srcOrd="1" destOrd="0" presId="urn:microsoft.com/office/officeart/2005/8/layout/radial6"/>
    <dgm:cxn modelId="{34D40A65-238B-49C0-8D6D-6BD423954838}" type="presParOf" srcId="{1C3DF946-0E48-4FDD-B5C5-3BDDDB3B229D}" destId="{9C607416-AD4D-4F1D-9987-0D519D265D5B}" srcOrd="2" destOrd="0" presId="urn:microsoft.com/office/officeart/2005/8/layout/radial6"/>
    <dgm:cxn modelId="{D4C9D300-B3E5-4623-881F-01F5C56546FE}" type="presParOf" srcId="{1C3DF946-0E48-4FDD-B5C5-3BDDDB3B229D}" destId="{1E3C818A-EF87-4F48-ADFD-8A6FA09ABD20}" srcOrd="3" destOrd="0" presId="urn:microsoft.com/office/officeart/2005/8/layout/radial6"/>
    <dgm:cxn modelId="{B5D0A0CD-2C03-44FE-BF12-3E33BA95ED6C}" type="presParOf" srcId="{1C3DF946-0E48-4FDD-B5C5-3BDDDB3B229D}" destId="{57ACFBB6-CC7E-4EED-9A79-53BF3218541E}" srcOrd="4" destOrd="0" presId="urn:microsoft.com/office/officeart/2005/8/layout/radial6"/>
    <dgm:cxn modelId="{0A650B95-5542-42D7-89A0-FF51B0EAD651}" type="presParOf" srcId="{1C3DF946-0E48-4FDD-B5C5-3BDDDB3B229D}" destId="{9812CDC9-2E10-4714-90AA-FF3985DBE686}" srcOrd="5" destOrd="0" presId="urn:microsoft.com/office/officeart/2005/8/layout/radial6"/>
    <dgm:cxn modelId="{E98D0B9C-4B48-42AC-850F-EFE7AB6D5D3C}" type="presParOf" srcId="{1C3DF946-0E48-4FDD-B5C5-3BDDDB3B229D}" destId="{C33120ED-A96E-4878-978F-8561E3EEA664}" srcOrd="6" destOrd="0" presId="urn:microsoft.com/office/officeart/2005/8/layout/radial6"/>
    <dgm:cxn modelId="{640A58FD-B37B-4CA2-98E3-4ADC124A714C}" type="presParOf" srcId="{1C3DF946-0E48-4FDD-B5C5-3BDDDB3B229D}" destId="{B62164B2-8DD2-4760-8358-282B8A97FC5C}" srcOrd="7" destOrd="0" presId="urn:microsoft.com/office/officeart/2005/8/layout/radial6"/>
    <dgm:cxn modelId="{6B665BD4-B64D-4B04-B02C-1EA93DA75447}" type="presParOf" srcId="{1C3DF946-0E48-4FDD-B5C5-3BDDDB3B229D}" destId="{E4B51D49-3BC9-4337-9FB7-CED67AE34C6B}" srcOrd="8" destOrd="0" presId="urn:microsoft.com/office/officeart/2005/8/layout/radial6"/>
    <dgm:cxn modelId="{54299AE9-6302-4C09-82EA-4790A2959BB9}" type="presParOf" srcId="{1C3DF946-0E48-4FDD-B5C5-3BDDDB3B229D}" destId="{C995D32F-4CC9-4D6D-9F62-AE1E5134E4BC}" srcOrd="9" destOrd="0" presId="urn:microsoft.com/office/officeart/2005/8/layout/radial6"/>
    <dgm:cxn modelId="{049025DF-3B10-4868-84BC-A20B699848C3}" type="presParOf" srcId="{1C3DF946-0E48-4FDD-B5C5-3BDDDB3B229D}" destId="{CC8E2BAC-DA62-4E50-AFAE-AC2EF40BB918}" srcOrd="10" destOrd="0" presId="urn:microsoft.com/office/officeart/2005/8/layout/radial6"/>
    <dgm:cxn modelId="{EA569ACC-C96C-49AC-B1B9-1ECC0F45D78A}" type="presParOf" srcId="{1C3DF946-0E48-4FDD-B5C5-3BDDDB3B229D}" destId="{9E38B48C-3A20-4B81-8CEB-78DC75658E12}" srcOrd="11" destOrd="0" presId="urn:microsoft.com/office/officeart/2005/8/layout/radial6"/>
    <dgm:cxn modelId="{D4888D9D-EF5B-4D00-8BAD-C8C3507CA5D7}" type="presParOf" srcId="{1C3DF946-0E48-4FDD-B5C5-3BDDDB3B229D}" destId="{DE5E53ED-4E24-4189-B221-A71E3E60589A}" srcOrd="12" destOrd="0" presId="urn:microsoft.com/office/officeart/2005/8/layout/radial6"/>
    <dgm:cxn modelId="{41EC391D-DDE1-4E81-B59E-2F4B387FE583}" type="presParOf" srcId="{1C3DF946-0E48-4FDD-B5C5-3BDDDB3B229D}" destId="{F3611C56-2110-4810-85C5-ACF51EBD970C}" srcOrd="13" destOrd="0" presId="urn:microsoft.com/office/officeart/2005/8/layout/radial6"/>
    <dgm:cxn modelId="{DD8C72D5-6559-4A78-A203-AD34367066AC}" type="presParOf" srcId="{1C3DF946-0E48-4FDD-B5C5-3BDDDB3B229D}" destId="{6560AF39-8B88-4EF8-B9FE-77E919B37697}" srcOrd="14" destOrd="0" presId="urn:microsoft.com/office/officeart/2005/8/layout/radial6"/>
    <dgm:cxn modelId="{52FAFBD5-8346-4434-9B22-F27FBF250E33}" type="presParOf" srcId="{1C3DF946-0E48-4FDD-B5C5-3BDDDB3B229D}" destId="{CC022593-3DCD-4EDC-B79E-A57CFDBF0D06}" srcOrd="15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1179948-428D-4F69-9837-4A2BFB27CC75}" type="doc">
      <dgm:prSet loTypeId="urn:microsoft.com/office/officeart/2005/8/layout/radial6" loCatId="relationship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A230B27-F4DF-4181-90CD-F25C8AB9CA13}">
      <dgm:prSet phldrT="[Text]" custT="1"/>
      <dgm:spPr/>
      <dgm:t>
        <a:bodyPr/>
        <a:lstStyle/>
        <a:p>
          <a:r>
            <a:rPr lang="en-US" sz="2000" dirty="0" smtClean="0"/>
            <a:t>RASPBERRY PI</a:t>
          </a:r>
          <a:endParaRPr lang="en-US" sz="2000" dirty="0"/>
        </a:p>
      </dgm:t>
    </dgm:pt>
    <dgm:pt modelId="{FD1EE17E-CD85-444E-9691-37C925A08FB2}" type="parTrans" cxnId="{7A555629-5332-46A5-BA79-E09A37DD7817}">
      <dgm:prSet/>
      <dgm:spPr/>
      <dgm:t>
        <a:bodyPr/>
        <a:lstStyle/>
        <a:p>
          <a:endParaRPr lang="en-US" sz="1800"/>
        </a:p>
      </dgm:t>
    </dgm:pt>
    <dgm:pt modelId="{ED8BD49D-3F5C-43E3-8388-0BADD07C9A26}" type="sibTrans" cxnId="{7A555629-5332-46A5-BA79-E09A37DD7817}">
      <dgm:prSet/>
      <dgm:spPr/>
      <dgm:t>
        <a:bodyPr/>
        <a:lstStyle/>
        <a:p>
          <a:endParaRPr lang="en-US" sz="1800"/>
        </a:p>
      </dgm:t>
    </dgm:pt>
    <dgm:pt modelId="{179C66BC-CD03-49CF-B48B-D08CE8EE9A62}">
      <dgm:prSet phldrT="[Text]" custT="1"/>
      <dgm:spPr/>
      <dgm:t>
        <a:bodyPr/>
        <a:lstStyle/>
        <a:p>
          <a:r>
            <a:rPr lang="en-US" sz="1600" dirty="0" smtClean="0"/>
            <a:t>POWER SYSTEM</a:t>
          </a:r>
          <a:endParaRPr lang="en-US" sz="1600" dirty="0"/>
        </a:p>
      </dgm:t>
    </dgm:pt>
    <dgm:pt modelId="{5E0AF69D-0F55-4F19-A70D-9967CF1E1C42}" type="parTrans" cxnId="{8FDBD498-CF8D-43A1-B9D7-9313E103FE2E}">
      <dgm:prSet/>
      <dgm:spPr/>
      <dgm:t>
        <a:bodyPr/>
        <a:lstStyle/>
        <a:p>
          <a:endParaRPr lang="en-US" sz="1800"/>
        </a:p>
      </dgm:t>
    </dgm:pt>
    <dgm:pt modelId="{573FE576-93EE-4585-BF60-C903D5A64B65}" type="sibTrans" cxnId="{8FDBD498-CF8D-43A1-B9D7-9313E103FE2E}">
      <dgm:prSet/>
      <dgm:spPr/>
      <dgm:t>
        <a:bodyPr/>
        <a:lstStyle/>
        <a:p>
          <a:endParaRPr lang="en-US" sz="1800"/>
        </a:p>
      </dgm:t>
    </dgm:pt>
    <dgm:pt modelId="{497D1E1A-024C-4A69-87BD-06ADB5C8C762}">
      <dgm:prSet phldrT="[Text]" custT="1"/>
      <dgm:spPr/>
      <dgm:t>
        <a:bodyPr/>
        <a:lstStyle/>
        <a:p>
          <a:r>
            <a:rPr lang="en-US" sz="1600" dirty="0" smtClean="0"/>
            <a:t>ACTUATORS</a:t>
          </a:r>
          <a:endParaRPr lang="en-US" sz="1600" dirty="0"/>
        </a:p>
      </dgm:t>
    </dgm:pt>
    <dgm:pt modelId="{0EE96489-5D6A-49BB-8C86-173170D21DEB}" type="parTrans" cxnId="{1498A875-CB56-475E-9923-49BC29F32A43}">
      <dgm:prSet/>
      <dgm:spPr/>
      <dgm:t>
        <a:bodyPr/>
        <a:lstStyle/>
        <a:p>
          <a:endParaRPr lang="en-US" sz="1800"/>
        </a:p>
      </dgm:t>
    </dgm:pt>
    <dgm:pt modelId="{384F8EDE-5A52-4545-8919-27D7681DE86D}" type="sibTrans" cxnId="{1498A875-CB56-475E-9923-49BC29F32A43}">
      <dgm:prSet/>
      <dgm:spPr/>
      <dgm:t>
        <a:bodyPr/>
        <a:lstStyle/>
        <a:p>
          <a:endParaRPr lang="en-US" sz="1800"/>
        </a:p>
      </dgm:t>
    </dgm:pt>
    <dgm:pt modelId="{1542E0A3-68EC-45D3-B066-1E4138CA916F}">
      <dgm:prSet phldrT="[Text]" custT="1"/>
      <dgm:spPr/>
      <dgm:t>
        <a:bodyPr/>
        <a:lstStyle/>
        <a:p>
          <a:r>
            <a:rPr lang="en-US" sz="1600" dirty="0" smtClean="0"/>
            <a:t>USER INTERFACE</a:t>
          </a:r>
          <a:endParaRPr lang="en-US" sz="1600" dirty="0"/>
        </a:p>
      </dgm:t>
    </dgm:pt>
    <dgm:pt modelId="{EF78BBCB-49D7-45B3-8D82-EC7AA06BECC7}" type="parTrans" cxnId="{BC05BFB8-84F1-44E4-84F3-D111345A7230}">
      <dgm:prSet/>
      <dgm:spPr/>
      <dgm:t>
        <a:bodyPr/>
        <a:lstStyle/>
        <a:p>
          <a:endParaRPr lang="en-US" sz="1800"/>
        </a:p>
      </dgm:t>
    </dgm:pt>
    <dgm:pt modelId="{90D483C2-CEF9-4785-ACB1-193E294993A9}" type="sibTrans" cxnId="{BC05BFB8-84F1-44E4-84F3-D111345A7230}">
      <dgm:prSet/>
      <dgm:spPr/>
      <dgm:t>
        <a:bodyPr/>
        <a:lstStyle/>
        <a:p>
          <a:endParaRPr lang="en-US" sz="1800"/>
        </a:p>
      </dgm:t>
    </dgm:pt>
    <dgm:pt modelId="{57DAD4E3-E5FA-40C4-9B4C-8AEBD4FA9D2D}">
      <dgm:prSet phldrT="[Text]" custT="1"/>
      <dgm:spPr/>
      <dgm:t>
        <a:bodyPr/>
        <a:lstStyle/>
        <a:p>
          <a:r>
            <a:rPr lang="en-US" sz="1600" dirty="0" smtClean="0"/>
            <a:t>CHANNEL</a:t>
          </a:r>
          <a:endParaRPr lang="en-US" sz="1600" dirty="0"/>
        </a:p>
      </dgm:t>
    </dgm:pt>
    <dgm:pt modelId="{5ECF75F9-962E-4B67-8E3E-FAE658FE2B70}" type="parTrans" cxnId="{5304705A-B371-43BD-8181-15D137D75F30}">
      <dgm:prSet/>
      <dgm:spPr/>
      <dgm:t>
        <a:bodyPr/>
        <a:lstStyle/>
        <a:p>
          <a:endParaRPr lang="en-US" sz="1800"/>
        </a:p>
      </dgm:t>
    </dgm:pt>
    <dgm:pt modelId="{8473FD4B-F948-4D60-AD80-12DCD443F6BE}" type="sibTrans" cxnId="{5304705A-B371-43BD-8181-15D137D75F30}">
      <dgm:prSet/>
      <dgm:spPr/>
      <dgm:t>
        <a:bodyPr/>
        <a:lstStyle/>
        <a:p>
          <a:endParaRPr lang="en-US" sz="1800"/>
        </a:p>
      </dgm:t>
    </dgm:pt>
    <dgm:pt modelId="{C2472A95-711B-4CE9-955C-F91CC07EAC44}">
      <dgm:prSet phldrT="[Text]" custT="1"/>
      <dgm:spPr/>
      <dgm:t>
        <a:bodyPr/>
        <a:lstStyle/>
        <a:p>
          <a:r>
            <a:rPr lang="en-US" sz="1600" dirty="0" smtClean="0"/>
            <a:t>POWER SUPPLY</a:t>
          </a:r>
          <a:endParaRPr lang="en-US" sz="1600" dirty="0"/>
        </a:p>
      </dgm:t>
    </dgm:pt>
    <dgm:pt modelId="{9533DDBE-8483-4CD9-8BDC-DB5136998C8D}" type="parTrans" cxnId="{7A827313-95FE-4B9F-B1E6-0E2A13BA5E90}">
      <dgm:prSet/>
      <dgm:spPr/>
      <dgm:t>
        <a:bodyPr/>
        <a:lstStyle/>
        <a:p>
          <a:endParaRPr lang="en-US" sz="1800"/>
        </a:p>
      </dgm:t>
    </dgm:pt>
    <dgm:pt modelId="{5FDE136D-9DBB-4FF1-B72B-6B067C914A98}" type="sibTrans" cxnId="{7A827313-95FE-4B9F-B1E6-0E2A13BA5E90}">
      <dgm:prSet/>
      <dgm:spPr/>
      <dgm:t>
        <a:bodyPr/>
        <a:lstStyle/>
        <a:p>
          <a:endParaRPr lang="en-US" sz="1800"/>
        </a:p>
      </dgm:t>
    </dgm:pt>
    <dgm:pt modelId="{DB192374-550F-43CF-B3D3-09D236029301}">
      <dgm:prSet/>
      <dgm:spPr/>
      <dgm:t>
        <a:bodyPr/>
        <a:lstStyle/>
        <a:p>
          <a:r>
            <a:rPr lang="en-IN" dirty="0" smtClean="0"/>
            <a:t>ARDUINO SUBSTATION</a:t>
          </a:r>
          <a:endParaRPr lang="en-US" dirty="0"/>
        </a:p>
      </dgm:t>
    </dgm:pt>
    <dgm:pt modelId="{CB999E5A-DC96-47B1-AE01-01453C92A0E8}" type="parTrans" cxnId="{01408DE2-13E7-4CDA-822B-643B5E72BCBE}">
      <dgm:prSet/>
      <dgm:spPr/>
      <dgm:t>
        <a:bodyPr/>
        <a:lstStyle/>
        <a:p>
          <a:endParaRPr lang="en-US"/>
        </a:p>
      </dgm:t>
    </dgm:pt>
    <dgm:pt modelId="{E03F4CC7-0D85-4B9C-B163-7FB7E80285DE}" type="sibTrans" cxnId="{01408DE2-13E7-4CDA-822B-643B5E72BCBE}">
      <dgm:prSet/>
      <dgm:spPr/>
      <dgm:t>
        <a:bodyPr/>
        <a:lstStyle/>
        <a:p>
          <a:endParaRPr lang="en-US"/>
        </a:p>
      </dgm:t>
    </dgm:pt>
    <dgm:pt modelId="{1C3DF946-0E48-4FDD-B5C5-3BDDDB3B229D}" type="pres">
      <dgm:prSet presAssocID="{61179948-428D-4F69-9837-4A2BFB27CC75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15290E6-373D-4795-AB54-0248E4B31C90}" type="pres">
      <dgm:prSet presAssocID="{2A230B27-F4DF-4181-90CD-F25C8AB9CA13}" presName="centerShape" presStyleLbl="node0" presStyleIdx="0" presStyleCnt="1"/>
      <dgm:spPr/>
      <dgm:t>
        <a:bodyPr/>
        <a:lstStyle/>
        <a:p>
          <a:endParaRPr lang="en-US"/>
        </a:p>
      </dgm:t>
    </dgm:pt>
    <dgm:pt modelId="{4399BB95-3E1A-4E3E-9174-D1DDDB6B9619}" type="pres">
      <dgm:prSet presAssocID="{179C66BC-CD03-49CF-B48B-D08CE8EE9A62}" presName="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C607416-AD4D-4F1D-9987-0D519D265D5B}" type="pres">
      <dgm:prSet presAssocID="{179C66BC-CD03-49CF-B48B-D08CE8EE9A62}" presName="dummy" presStyleCnt="0"/>
      <dgm:spPr/>
    </dgm:pt>
    <dgm:pt modelId="{1E3C818A-EF87-4F48-ADFD-8A6FA09ABD20}" type="pres">
      <dgm:prSet presAssocID="{573FE576-93EE-4585-BF60-C903D5A64B65}" presName="sibTrans" presStyleLbl="sibTrans2D1" presStyleIdx="0" presStyleCnt="6"/>
      <dgm:spPr/>
      <dgm:t>
        <a:bodyPr/>
        <a:lstStyle/>
        <a:p>
          <a:endParaRPr lang="en-US"/>
        </a:p>
      </dgm:t>
    </dgm:pt>
    <dgm:pt modelId="{57ACFBB6-CC7E-4EED-9A79-53BF3218541E}" type="pres">
      <dgm:prSet presAssocID="{497D1E1A-024C-4A69-87BD-06ADB5C8C762}" presName="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812CDC9-2E10-4714-90AA-FF3985DBE686}" type="pres">
      <dgm:prSet presAssocID="{497D1E1A-024C-4A69-87BD-06ADB5C8C762}" presName="dummy" presStyleCnt="0"/>
      <dgm:spPr/>
    </dgm:pt>
    <dgm:pt modelId="{C33120ED-A96E-4878-978F-8561E3EEA664}" type="pres">
      <dgm:prSet presAssocID="{384F8EDE-5A52-4545-8919-27D7681DE86D}" presName="sibTrans" presStyleLbl="sibTrans2D1" presStyleIdx="1" presStyleCnt="6"/>
      <dgm:spPr/>
      <dgm:t>
        <a:bodyPr/>
        <a:lstStyle/>
        <a:p>
          <a:endParaRPr lang="en-US"/>
        </a:p>
      </dgm:t>
    </dgm:pt>
    <dgm:pt modelId="{B62164B2-8DD2-4760-8358-282B8A97FC5C}" type="pres">
      <dgm:prSet presAssocID="{1542E0A3-68EC-45D3-B066-1E4138CA916F}" presName="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4B51D49-3BC9-4337-9FB7-CED67AE34C6B}" type="pres">
      <dgm:prSet presAssocID="{1542E0A3-68EC-45D3-B066-1E4138CA916F}" presName="dummy" presStyleCnt="0"/>
      <dgm:spPr/>
    </dgm:pt>
    <dgm:pt modelId="{C995D32F-4CC9-4D6D-9F62-AE1E5134E4BC}" type="pres">
      <dgm:prSet presAssocID="{90D483C2-CEF9-4785-ACB1-193E294993A9}" presName="sibTrans" presStyleLbl="sibTrans2D1" presStyleIdx="2" presStyleCnt="6"/>
      <dgm:spPr/>
      <dgm:t>
        <a:bodyPr/>
        <a:lstStyle/>
        <a:p>
          <a:endParaRPr lang="en-US"/>
        </a:p>
      </dgm:t>
    </dgm:pt>
    <dgm:pt modelId="{CC8E2BAC-DA62-4E50-AFAE-AC2EF40BB918}" type="pres">
      <dgm:prSet presAssocID="{57DAD4E3-E5FA-40C4-9B4C-8AEBD4FA9D2D}" presName="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E38B48C-3A20-4B81-8CEB-78DC75658E12}" type="pres">
      <dgm:prSet presAssocID="{57DAD4E3-E5FA-40C4-9B4C-8AEBD4FA9D2D}" presName="dummy" presStyleCnt="0"/>
      <dgm:spPr/>
    </dgm:pt>
    <dgm:pt modelId="{DE5E53ED-4E24-4189-B221-A71E3E60589A}" type="pres">
      <dgm:prSet presAssocID="{8473FD4B-F948-4D60-AD80-12DCD443F6BE}" presName="sibTrans" presStyleLbl="sibTrans2D1" presStyleIdx="3" presStyleCnt="6"/>
      <dgm:spPr/>
      <dgm:t>
        <a:bodyPr/>
        <a:lstStyle/>
        <a:p>
          <a:endParaRPr lang="en-US"/>
        </a:p>
      </dgm:t>
    </dgm:pt>
    <dgm:pt modelId="{F3611C56-2110-4810-85C5-ACF51EBD970C}" type="pres">
      <dgm:prSet presAssocID="{C2472A95-711B-4CE9-955C-F91CC07EAC44}" presName="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560AF39-8B88-4EF8-B9FE-77E919B37697}" type="pres">
      <dgm:prSet presAssocID="{C2472A95-711B-4CE9-955C-F91CC07EAC44}" presName="dummy" presStyleCnt="0"/>
      <dgm:spPr/>
    </dgm:pt>
    <dgm:pt modelId="{CC022593-3DCD-4EDC-B79E-A57CFDBF0D06}" type="pres">
      <dgm:prSet presAssocID="{5FDE136D-9DBB-4FF1-B72B-6B067C914A98}" presName="sibTrans" presStyleLbl="sibTrans2D1" presStyleIdx="4" presStyleCnt="6"/>
      <dgm:spPr/>
      <dgm:t>
        <a:bodyPr/>
        <a:lstStyle/>
        <a:p>
          <a:endParaRPr lang="en-US"/>
        </a:p>
      </dgm:t>
    </dgm:pt>
    <dgm:pt modelId="{14CA1C24-6D9C-4A3E-96D1-7EAEE7730CC3}" type="pres">
      <dgm:prSet presAssocID="{DB192374-550F-43CF-B3D3-09D236029301}" presName="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3E76FEE-ABAA-4057-B09B-1F8760F50FD8}" type="pres">
      <dgm:prSet presAssocID="{DB192374-550F-43CF-B3D3-09D236029301}" presName="dummy" presStyleCnt="0"/>
      <dgm:spPr/>
    </dgm:pt>
    <dgm:pt modelId="{5E15CE38-C2B5-4B91-89FD-3808CF799D07}" type="pres">
      <dgm:prSet presAssocID="{E03F4CC7-0D85-4B9C-B163-7FB7E80285DE}" presName="sibTrans" presStyleLbl="sibTrans2D1" presStyleIdx="5" presStyleCnt="6"/>
      <dgm:spPr/>
      <dgm:t>
        <a:bodyPr/>
        <a:lstStyle/>
        <a:p>
          <a:endParaRPr lang="en-US"/>
        </a:p>
      </dgm:t>
    </dgm:pt>
  </dgm:ptLst>
  <dgm:cxnLst>
    <dgm:cxn modelId="{F2E9869D-A3CE-42DC-B6F7-8776590CBC70}" type="presOf" srcId="{C2472A95-711B-4CE9-955C-F91CC07EAC44}" destId="{F3611C56-2110-4810-85C5-ACF51EBD970C}" srcOrd="0" destOrd="0" presId="urn:microsoft.com/office/officeart/2005/8/layout/radial6"/>
    <dgm:cxn modelId="{1DA4E5FD-7CCA-4CB5-B394-3A28A58B3331}" type="presOf" srcId="{5FDE136D-9DBB-4FF1-B72B-6B067C914A98}" destId="{CC022593-3DCD-4EDC-B79E-A57CFDBF0D06}" srcOrd="0" destOrd="0" presId="urn:microsoft.com/office/officeart/2005/8/layout/radial6"/>
    <dgm:cxn modelId="{7A555629-5332-46A5-BA79-E09A37DD7817}" srcId="{61179948-428D-4F69-9837-4A2BFB27CC75}" destId="{2A230B27-F4DF-4181-90CD-F25C8AB9CA13}" srcOrd="0" destOrd="0" parTransId="{FD1EE17E-CD85-444E-9691-37C925A08FB2}" sibTransId="{ED8BD49D-3F5C-43E3-8388-0BADD07C9A26}"/>
    <dgm:cxn modelId="{450E1A54-26EC-4D01-AEE8-1050A87E3768}" type="presOf" srcId="{179C66BC-CD03-49CF-B48B-D08CE8EE9A62}" destId="{4399BB95-3E1A-4E3E-9174-D1DDDB6B9619}" srcOrd="0" destOrd="0" presId="urn:microsoft.com/office/officeart/2005/8/layout/radial6"/>
    <dgm:cxn modelId="{68C44644-07D7-44E3-9BB4-EFD4A1B790C0}" type="presOf" srcId="{573FE576-93EE-4585-BF60-C903D5A64B65}" destId="{1E3C818A-EF87-4F48-ADFD-8A6FA09ABD20}" srcOrd="0" destOrd="0" presId="urn:microsoft.com/office/officeart/2005/8/layout/radial6"/>
    <dgm:cxn modelId="{DBD4D5DF-1DFC-444D-8E91-6897D014F744}" type="presOf" srcId="{DB192374-550F-43CF-B3D3-09D236029301}" destId="{14CA1C24-6D9C-4A3E-96D1-7EAEE7730CC3}" srcOrd="0" destOrd="0" presId="urn:microsoft.com/office/officeart/2005/8/layout/radial6"/>
    <dgm:cxn modelId="{1498A875-CB56-475E-9923-49BC29F32A43}" srcId="{2A230B27-F4DF-4181-90CD-F25C8AB9CA13}" destId="{497D1E1A-024C-4A69-87BD-06ADB5C8C762}" srcOrd="1" destOrd="0" parTransId="{0EE96489-5D6A-49BB-8C86-173170D21DEB}" sibTransId="{384F8EDE-5A52-4545-8919-27D7681DE86D}"/>
    <dgm:cxn modelId="{392069FF-3641-46D3-A9ED-E45B52327AA1}" type="presOf" srcId="{57DAD4E3-E5FA-40C4-9B4C-8AEBD4FA9D2D}" destId="{CC8E2BAC-DA62-4E50-AFAE-AC2EF40BB918}" srcOrd="0" destOrd="0" presId="urn:microsoft.com/office/officeart/2005/8/layout/radial6"/>
    <dgm:cxn modelId="{8FDBD498-CF8D-43A1-B9D7-9313E103FE2E}" srcId="{2A230B27-F4DF-4181-90CD-F25C8AB9CA13}" destId="{179C66BC-CD03-49CF-B48B-D08CE8EE9A62}" srcOrd="0" destOrd="0" parTransId="{5E0AF69D-0F55-4F19-A70D-9967CF1E1C42}" sibTransId="{573FE576-93EE-4585-BF60-C903D5A64B65}"/>
    <dgm:cxn modelId="{01408DE2-13E7-4CDA-822B-643B5E72BCBE}" srcId="{2A230B27-F4DF-4181-90CD-F25C8AB9CA13}" destId="{DB192374-550F-43CF-B3D3-09D236029301}" srcOrd="5" destOrd="0" parTransId="{CB999E5A-DC96-47B1-AE01-01453C92A0E8}" sibTransId="{E03F4CC7-0D85-4B9C-B163-7FB7E80285DE}"/>
    <dgm:cxn modelId="{7A827313-95FE-4B9F-B1E6-0E2A13BA5E90}" srcId="{2A230B27-F4DF-4181-90CD-F25C8AB9CA13}" destId="{C2472A95-711B-4CE9-955C-F91CC07EAC44}" srcOrd="4" destOrd="0" parTransId="{9533DDBE-8483-4CD9-8BDC-DB5136998C8D}" sibTransId="{5FDE136D-9DBB-4FF1-B72B-6B067C914A98}"/>
    <dgm:cxn modelId="{90E969EE-64BB-422D-BC9F-2F309D84EBDE}" type="presOf" srcId="{90D483C2-CEF9-4785-ACB1-193E294993A9}" destId="{C995D32F-4CC9-4D6D-9F62-AE1E5134E4BC}" srcOrd="0" destOrd="0" presId="urn:microsoft.com/office/officeart/2005/8/layout/radial6"/>
    <dgm:cxn modelId="{7F6AE27C-491D-46A8-9BD9-E289F6EE0EE4}" type="presOf" srcId="{384F8EDE-5A52-4545-8919-27D7681DE86D}" destId="{C33120ED-A96E-4878-978F-8561E3EEA664}" srcOrd="0" destOrd="0" presId="urn:microsoft.com/office/officeart/2005/8/layout/radial6"/>
    <dgm:cxn modelId="{A451FA8A-BC67-4D44-A25E-C5D586E06153}" type="presOf" srcId="{61179948-428D-4F69-9837-4A2BFB27CC75}" destId="{1C3DF946-0E48-4FDD-B5C5-3BDDDB3B229D}" srcOrd="0" destOrd="0" presId="urn:microsoft.com/office/officeart/2005/8/layout/radial6"/>
    <dgm:cxn modelId="{4C2BE2E6-ED7D-4691-8F3E-6F9825C2A003}" type="presOf" srcId="{E03F4CC7-0D85-4B9C-B163-7FB7E80285DE}" destId="{5E15CE38-C2B5-4B91-89FD-3808CF799D07}" srcOrd="0" destOrd="0" presId="urn:microsoft.com/office/officeart/2005/8/layout/radial6"/>
    <dgm:cxn modelId="{5304705A-B371-43BD-8181-15D137D75F30}" srcId="{2A230B27-F4DF-4181-90CD-F25C8AB9CA13}" destId="{57DAD4E3-E5FA-40C4-9B4C-8AEBD4FA9D2D}" srcOrd="3" destOrd="0" parTransId="{5ECF75F9-962E-4B67-8E3E-FAE658FE2B70}" sibTransId="{8473FD4B-F948-4D60-AD80-12DCD443F6BE}"/>
    <dgm:cxn modelId="{05C4D63F-092C-4800-8105-9245A30CE801}" type="presOf" srcId="{1542E0A3-68EC-45D3-B066-1E4138CA916F}" destId="{B62164B2-8DD2-4760-8358-282B8A97FC5C}" srcOrd="0" destOrd="0" presId="urn:microsoft.com/office/officeart/2005/8/layout/radial6"/>
    <dgm:cxn modelId="{BC05BFB8-84F1-44E4-84F3-D111345A7230}" srcId="{2A230B27-F4DF-4181-90CD-F25C8AB9CA13}" destId="{1542E0A3-68EC-45D3-B066-1E4138CA916F}" srcOrd="2" destOrd="0" parTransId="{EF78BBCB-49D7-45B3-8D82-EC7AA06BECC7}" sibTransId="{90D483C2-CEF9-4785-ACB1-193E294993A9}"/>
    <dgm:cxn modelId="{AC0C8EBD-FA5C-42C4-B730-98B227CC7F2A}" type="presOf" srcId="{497D1E1A-024C-4A69-87BD-06ADB5C8C762}" destId="{57ACFBB6-CC7E-4EED-9A79-53BF3218541E}" srcOrd="0" destOrd="0" presId="urn:microsoft.com/office/officeart/2005/8/layout/radial6"/>
    <dgm:cxn modelId="{5910E6C9-A1B4-4A23-BABE-B2C14827EB8B}" type="presOf" srcId="{8473FD4B-F948-4D60-AD80-12DCD443F6BE}" destId="{DE5E53ED-4E24-4189-B221-A71E3E60589A}" srcOrd="0" destOrd="0" presId="urn:microsoft.com/office/officeart/2005/8/layout/radial6"/>
    <dgm:cxn modelId="{10DF3067-E1B3-4EE1-9895-90DDD910BAA6}" type="presOf" srcId="{2A230B27-F4DF-4181-90CD-F25C8AB9CA13}" destId="{015290E6-373D-4795-AB54-0248E4B31C90}" srcOrd="0" destOrd="0" presId="urn:microsoft.com/office/officeart/2005/8/layout/radial6"/>
    <dgm:cxn modelId="{02678904-02E9-43D0-9553-0E3AC8D6AE06}" type="presParOf" srcId="{1C3DF946-0E48-4FDD-B5C5-3BDDDB3B229D}" destId="{015290E6-373D-4795-AB54-0248E4B31C90}" srcOrd="0" destOrd="0" presId="urn:microsoft.com/office/officeart/2005/8/layout/radial6"/>
    <dgm:cxn modelId="{94DCC39E-272A-4009-BD05-4882E3CAD747}" type="presParOf" srcId="{1C3DF946-0E48-4FDD-B5C5-3BDDDB3B229D}" destId="{4399BB95-3E1A-4E3E-9174-D1DDDB6B9619}" srcOrd="1" destOrd="0" presId="urn:microsoft.com/office/officeart/2005/8/layout/radial6"/>
    <dgm:cxn modelId="{BAD0342D-C619-466A-8E30-D00A0A1570E5}" type="presParOf" srcId="{1C3DF946-0E48-4FDD-B5C5-3BDDDB3B229D}" destId="{9C607416-AD4D-4F1D-9987-0D519D265D5B}" srcOrd="2" destOrd="0" presId="urn:microsoft.com/office/officeart/2005/8/layout/radial6"/>
    <dgm:cxn modelId="{DFF8CE84-C550-43D8-A29F-E2F1EB3E8B2F}" type="presParOf" srcId="{1C3DF946-0E48-4FDD-B5C5-3BDDDB3B229D}" destId="{1E3C818A-EF87-4F48-ADFD-8A6FA09ABD20}" srcOrd="3" destOrd="0" presId="urn:microsoft.com/office/officeart/2005/8/layout/radial6"/>
    <dgm:cxn modelId="{05B7784A-1B02-4D29-BA10-089368AD948D}" type="presParOf" srcId="{1C3DF946-0E48-4FDD-B5C5-3BDDDB3B229D}" destId="{57ACFBB6-CC7E-4EED-9A79-53BF3218541E}" srcOrd="4" destOrd="0" presId="urn:microsoft.com/office/officeart/2005/8/layout/radial6"/>
    <dgm:cxn modelId="{8A53AFD1-CEFD-463F-8A3A-016A1F5663E4}" type="presParOf" srcId="{1C3DF946-0E48-4FDD-B5C5-3BDDDB3B229D}" destId="{9812CDC9-2E10-4714-90AA-FF3985DBE686}" srcOrd="5" destOrd="0" presId="urn:microsoft.com/office/officeart/2005/8/layout/radial6"/>
    <dgm:cxn modelId="{C543EA58-4E2F-434F-962F-C8C933D320D5}" type="presParOf" srcId="{1C3DF946-0E48-4FDD-B5C5-3BDDDB3B229D}" destId="{C33120ED-A96E-4878-978F-8561E3EEA664}" srcOrd="6" destOrd="0" presId="urn:microsoft.com/office/officeart/2005/8/layout/radial6"/>
    <dgm:cxn modelId="{F50B9C4C-27AE-4EB4-B8F6-801CD5AC115A}" type="presParOf" srcId="{1C3DF946-0E48-4FDD-B5C5-3BDDDB3B229D}" destId="{B62164B2-8DD2-4760-8358-282B8A97FC5C}" srcOrd="7" destOrd="0" presId="urn:microsoft.com/office/officeart/2005/8/layout/radial6"/>
    <dgm:cxn modelId="{03A3A906-1DEC-4C3D-930E-AB05134B5216}" type="presParOf" srcId="{1C3DF946-0E48-4FDD-B5C5-3BDDDB3B229D}" destId="{E4B51D49-3BC9-4337-9FB7-CED67AE34C6B}" srcOrd="8" destOrd="0" presId="urn:microsoft.com/office/officeart/2005/8/layout/radial6"/>
    <dgm:cxn modelId="{F48AAE1D-B4AB-48A0-890D-B0CDBEF10E85}" type="presParOf" srcId="{1C3DF946-0E48-4FDD-B5C5-3BDDDB3B229D}" destId="{C995D32F-4CC9-4D6D-9F62-AE1E5134E4BC}" srcOrd="9" destOrd="0" presId="urn:microsoft.com/office/officeart/2005/8/layout/radial6"/>
    <dgm:cxn modelId="{856BF12B-097E-48E5-85B7-86C17418345A}" type="presParOf" srcId="{1C3DF946-0E48-4FDD-B5C5-3BDDDB3B229D}" destId="{CC8E2BAC-DA62-4E50-AFAE-AC2EF40BB918}" srcOrd="10" destOrd="0" presId="urn:microsoft.com/office/officeart/2005/8/layout/radial6"/>
    <dgm:cxn modelId="{608914B9-D6A3-4B6A-98EA-2068ADE4649D}" type="presParOf" srcId="{1C3DF946-0E48-4FDD-B5C5-3BDDDB3B229D}" destId="{9E38B48C-3A20-4B81-8CEB-78DC75658E12}" srcOrd="11" destOrd="0" presId="urn:microsoft.com/office/officeart/2005/8/layout/radial6"/>
    <dgm:cxn modelId="{FE59826E-B059-4A55-AF1A-33A9E2ABBB4D}" type="presParOf" srcId="{1C3DF946-0E48-4FDD-B5C5-3BDDDB3B229D}" destId="{DE5E53ED-4E24-4189-B221-A71E3E60589A}" srcOrd="12" destOrd="0" presId="urn:microsoft.com/office/officeart/2005/8/layout/radial6"/>
    <dgm:cxn modelId="{DB6DA39F-BD05-4F77-ABA4-CD600FEFB7D1}" type="presParOf" srcId="{1C3DF946-0E48-4FDD-B5C5-3BDDDB3B229D}" destId="{F3611C56-2110-4810-85C5-ACF51EBD970C}" srcOrd="13" destOrd="0" presId="urn:microsoft.com/office/officeart/2005/8/layout/radial6"/>
    <dgm:cxn modelId="{50A24F7F-D5FB-4454-8BD5-AC35DB652EF7}" type="presParOf" srcId="{1C3DF946-0E48-4FDD-B5C5-3BDDDB3B229D}" destId="{6560AF39-8B88-4EF8-B9FE-77E919B37697}" srcOrd="14" destOrd="0" presId="urn:microsoft.com/office/officeart/2005/8/layout/radial6"/>
    <dgm:cxn modelId="{D8471A18-61BB-47E7-A4C9-1E33EF2B465E}" type="presParOf" srcId="{1C3DF946-0E48-4FDD-B5C5-3BDDDB3B229D}" destId="{CC022593-3DCD-4EDC-B79E-A57CFDBF0D06}" srcOrd="15" destOrd="0" presId="urn:microsoft.com/office/officeart/2005/8/layout/radial6"/>
    <dgm:cxn modelId="{7D9CAF89-DA31-408D-ADBE-81E511C1ADE6}" type="presParOf" srcId="{1C3DF946-0E48-4FDD-B5C5-3BDDDB3B229D}" destId="{14CA1C24-6D9C-4A3E-96D1-7EAEE7730CC3}" srcOrd="16" destOrd="0" presId="urn:microsoft.com/office/officeart/2005/8/layout/radial6"/>
    <dgm:cxn modelId="{A2D802E3-9699-439E-8160-E710969BA85A}" type="presParOf" srcId="{1C3DF946-0E48-4FDD-B5C5-3BDDDB3B229D}" destId="{53E76FEE-ABAA-4057-B09B-1F8760F50FD8}" srcOrd="17" destOrd="0" presId="urn:microsoft.com/office/officeart/2005/8/layout/radial6"/>
    <dgm:cxn modelId="{9577D4AA-BB9D-43EC-8BC4-47C207320B45}" type="presParOf" srcId="{1C3DF946-0E48-4FDD-B5C5-3BDDDB3B229D}" destId="{5E15CE38-C2B5-4B91-89FD-3808CF799D07}" srcOrd="18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1A90E4C9-C0D8-43C0-834B-306FFC867EA0}" type="doc">
      <dgm:prSet loTypeId="urn:microsoft.com/office/officeart/2005/8/layout/orgChart1" loCatId="hierarchy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5F43670F-67AA-4283-9652-8A21DE60DBF5}">
      <dgm:prSet phldrT="[Text]"/>
      <dgm:spPr/>
      <dgm:t>
        <a:bodyPr/>
        <a:lstStyle/>
        <a:p>
          <a:r>
            <a:rPr lang="en-IN"/>
            <a:t>Internet</a:t>
          </a:r>
        </a:p>
      </dgm:t>
    </dgm:pt>
    <dgm:pt modelId="{B4554C89-9C4C-4EA2-8A03-09562F7EA4B4}" type="parTrans" cxnId="{0CA20C5C-A38A-4B31-836E-4961A8A99497}">
      <dgm:prSet/>
      <dgm:spPr/>
      <dgm:t>
        <a:bodyPr/>
        <a:lstStyle/>
        <a:p>
          <a:endParaRPr lang="en-IN"/>
        </a:p>
      </dgm:t>
    </dgm:pt>
    <dgm:pt modelId="{A3D2A5B6-73B9-4BBF-A109-6153101F3409}" type="sibTrans" cxnId="{0CA20C5C-A38A-4B31-836E-4961A8A99497}">
      <dgm:prSet/>
      <dgm:spPr/>
      <dgm:t>
        <a:bodyPr/>
        <a:lstStyle/>
        <a:p>
          <a:endParaRPr lang="en-IN"/>
        </a:p>
      </dgm:t>
    </dgm:pt>
    <dgm:pt modelId="{29AD9792-ABED-4637-B811-C9D7FCC3D5E8}">
      <dgm:prSet phldrT="[Text]"/>
      <dgm:spPr/>
      <dgm:t>
        <a:bodyPr/>
        <a:lstStyle/>
        <a:p>
          <a:r>
            <a:rPr lang="en-IN"/>
            <a:t>Lighting</a:t>
          </a:r>
        </a:p>
      </dgm:t>
    </dgm:pt>
    <dgm:pt modelId="{1AAC2E1E-03C2-43E8-9F00-119E3159D37B}" type="parTrans" cxnId="{DDEF0B28-9E91-470A-BF9B-9A15B201F629}">
      <dgm:prSet/>
      <dgm:spPr/>
      <dgm:t>
        <a:bodyPr/>
        <a:lstStyle/>
        <a:p>
          <a:endParaRPr lang="en-IN"/>
        </a:p>
      </dgm:t>
    </dgm:pt>
    <dgm:pt modelId="{339DA723-2896-495F-AA8B-D1D8F34C298C}" type="sibTrans" cxnId="{DDEF0B28-9E91-470A-BF9B-9A15B201F629}">
      <dgm:prSet/>
      <dgm:spPr/>
      <dgm:t>
        <a:bodyPr/>
        <a:lstStyle/>
        <a:p>
          <a:endParaRPr lang="en-IN"/>
        </a:p>
      </dgm:t>
    </dgm:pt>
    <dgm:pt modelId="{A6FD7211-F165-4395-BBB9-B0AD4E0A18B0}">
      <dgm:prSet phldrT="[Text]"/>
      <dgm:spPr/>
      <dgm:t>
        <a:bodyPr/>
        <a:lstStyle/>
        <a:p>
          <a:r>
            <a:rPr lang="en-IN"/>
            <a:t>Security</a:t>
          </a:r>
        </a:p>
      </dgm:t>
    </dgm:pt>
    <dgm:pt modelId="{B8C1A14B-777D-4DED-9056-4B9D66A24C12}" type="parTrans" cxnId="{B825E237-4516-4251-A70D-ED5E423A2759}">
      <dgm:prSet/>
      <dgm:spPr/>
      <dgm:t>
        <a:bodyPr/>
        <a:lstStyle/>
        <a:p>
          <a:endParaRPr lang="en-IN"/>
        </a:p>
      </dgm:t>
    </dgm:pt>
    <dgm:pt modelId="{56670FDB-6DE7-4B72-95B5-E213B990B942}" type="sibTrans" cxnId="{B825E237-4516-4251-A70D-ED5E423A2759}">
      <dgm:prSet/>
      <dgm:spPr/>
      <dgm:t>
        <a:bodyPr/>
        <a:lstStyle/>
        <a:p>
          <a:endParaRPr lang="en-IN"/>
        </a:p>
      </dgm:t>
    </dgm:pt>
    <dgm:pt modelId="{A387BF83-1540-4F0A-BC14-25ADE09D427E}">
      <dgm:prSet phldrT="[Text]"/>
      <dgm:spPr/>
      <dgm:t>
        <a:bodyPr/>
        <a:lstStyle/>
        <a:p>
          <a:r>
            <a:rPr lang="en-IN" dirty="0" smtClean="0"/>
            <a:t>Fire Safety</a:t>
          </a:r>
          <a:endParaRPr lang="en-IN" dirty="0"/>
        </a:p>
      </dgm:t>
    </dgm:pt>
    <dgm:pt modelId="{E8A7FFE0-8C53-4BB0-8E8D-1306EB783505}" type="parTrans" cxnId="{D8437C3B-E48C-4C0C-AA73-E8E2B15C3368}">
      <dgm:prSet/>
      <dgm:spPr/>
      <dgm:t>
        <a:bodyPr/>
        <a:lstStyle/>
        <a:p>
          <a:endParaRPr lang="en-IN"/>
        </a:p>
      </dgm:t>
    </dgm:pt>
    <dgm:pt modelId="{1E048F6D-6BE6-4A2A-AB51-2875AF2211CF}" type="sibTrans" cxnId="{D8437C3B-E48C-4C0C-AA73-E8E2B15C3368}">
      <dgm:prSet/>
      <dgm:spPr/>
      <dgm:t>
        <a:bodyPr/>
        <a:lstStyle/>
        <a:p>
          <a:endParaRPr lang="en-IN"/>
        </a:p>
      </dgm:t>
    </dgm:pt>
    <dgm:pt modelId="{A81B0537-FFA7-4DE2-B87B-E3AAB89CE220}">
      <dgm:prSet/>
      <dgm:spPr/>
      <dgm:t>
        <a:bodyPr/>
        <a:lstStyle/>
        <a:p>
          <a:r>
            <a:rPr lang="en-IN"/>
            <a:t>Audio/Video</a:t>
          </a:r>
        </a:p>
      </dgm:t>
    </dgm:pt>
    <dgm:pt modelId="{A5B3A400-3E0D-45AE-9FBA-B1A5DE8E31F7}" type="parTrans" cxnId="{1AC8C5E5-9291-4B1A-9A7E-49B5FC60C533}">
      <dgm:prSet/>
      <dgm:spPr/>
      <dgm:t>
        <a:bodyPr/>
        <a:lstStyle/>
        <a:p>
          <a:endParaRPr lang="en-IN"/>
        </a:p>
      </dgm:t>
    </dgm:pt>
    <dgm:pt modelId="{E14A2C7E-F877-4C4D-B5ED-514FD98A5C15}" type="sibTrans" cxnId="{1AC8C5E5-9291-4B1A-9A7E-49B5FC60C533}">
      <dgm:prSet/>
      <dgm:spPr/>
      <dgm:t>
        <a:bodyPr/>
        <a:lstStyle/>
        <a:p>
          <a:endParaRPr lang="en-IN"/>
        </a:p>
      </dgm:t>
    </dgm:pt>
    <dgm:pt modelId="{DB5AE8FA-6514-4969-86F1-ECE6A9854EFC}">
      <dgm:prSet/>
      <dgm:spPr/>
      <dgm:t>
        <a:bodyPr/>
        <a:lstStyle/>
        <a:p>
          <a:r>
            <a:rPr lang="en-IN"/>
            <a:t>HVAC</a:t>
          </a:r>
        </a:p>
      </dgm:t>
    </dgm:pt>
    <dgm:pt modelId="{FBC392AF-8D0B-4B79-BBDF-8E4AA96B8026}" type="parTrans" cxnId="{DEE292BB-661C-42DF-9BE0-9397AC666B06}">
      <dgm:prSet/>
      <dgm:spPr/>
      <dgm:t>
        <a:bodyPr/>
        <a:lstStyle/>
        <a:p>
          <a:endParaRPr lang="en-IN"/>
        </a:p>
      </dgm:t>
    </dgm:pt>
    <dgm:pt modelId="{501035AB-CAD0-4B92-82C2-E754FA808F77}" type="sibTrans" cxnId="{DEE292BB-661C-42DF-9BE0-9397AC666B06}">
      <dgm:prSet/>
      <dgm:spPr/>
      <dgm:t>
        <a:bodyPr/>
        <a:lstStyle/>
        <a:p>
          <a:endParaRPr lang="en-IN"/>
        </a:p>
      </dgm:t>
    </dgm:pt>
    <dgm:pt modelId="{C4A6BF47-7A03-4323-9E15-2A20E8377073}">
      <dgm:prSet/>
      <dgm:spPr/>
      <dgm:t>
        <a:bodyPr/>
        <a:lstStyle/>
        <a:p>
          <a:r>
            <a:rPr lang="en-IN"/>
            <a:t>Central Control Panel</a:t>
          </a:r>
        </a:p>
      </dgm:t>
    </dgm:pt>
    <dgm:pt modelId="{CCD0372F-D2E6-4480-8536-B68251B2E7C9}" type="parTrans" cxnId="{58D7FBAF-0432-4A9E-B4D2-50B26E5AE17A}">
      <dgm:prSet/>
      <dgm:spPr/>
      <dgm:t>
        <a:bodyPr/>
        <a:lstStyle/>
        <a:p>
          <a:endParaRPr lang="en-IN"/>
        </a:p>
      </dgm:t>
    </dgm:pt>
    <dgm:pt modelId="{A0E0B029-1C3C-4F5A-8B79-17E3AD92E670}" type="sibTrans" cxnId="{58D7FBAF-0432-4A9E-B4D2-50B26E5AE17A}">
      <dgm:prSet/>
      <dgm:spPr/>
      <dgm:t>
        <a:bodyPr/>
        <a:lstStyle/>
        <a:p>
          <a:endParaRPr lang="en-IN"/>
        </a:p>
      </dgm:t>
    </dgm:pt>
    <dgm:pt modelId="{EE8E5573-4DBB-4690-B266-EEFBE72B8869}" type="pres">
      <dgm:prSet presAssocID="{1A90E4C9-C0D8-43C0-834B-306FFC867EA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IN"/>
        </a:p>
      </dgm:t>
    </dgm:pt>
    <dgm:pt modelId="{34BDCEA5-79FE-4605-BFD0-6251CE8853D3}" type="pres">
      <dgm:prSet presAssocID="{C4A6BF47-7A03-4323-9E15-2A20E8377073}" presName="hierRoot1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E7097802-E78D-4D93-B293-4C04C8417655}" type="pres">
      <dgm:prSet presAssocID="{C4A6BF47-7A03-4323-9E15-2A20E8377073}" presName="rootComposite1" presStyleCnt="0"/>
      <dgm:spPr/>
      <dgm:t>
        <a:bodyPr/>
        <a:lstStyle/>
        <a:p>
          <a:endParaRPr lang="en-US"/>
        </a:p>
      </dgm:t>
    </dgm:pt>
    <dgm:pt modelId="{C0B093AA-6E3E-47BD-8ED7-69BC7D63BE8C}" type="pres">
      <dgm:prSet presAssocID="{C4A6BF47-7A03-4323-9E15-2A20E8377073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IN"/>
        </a:p>
      </dgm:t>
    </dgm:pt>
    <dgm:pt modelId="{46F842F9-AA60-4CD2-B2C3-75292CA507AA}" type="pres">
      <dgm:prSet presAssocID="{C4A6BF47-7A03-4323-9E15-2A20E8377073}" presName="rootConnector1" presStyleLbl="node1" presStyleIdx="0" presStyleCnt="0"/>
      <dgm:spPr/>
      <dgm:t>
        <a:bodyPr/>
        <a:lstStyle/>
        <a:p>
          <a:endParaRPr lang="en-IN"/>
        </a:p>
      </dgm:t>
    </dgm:pt>
    <dgm:pt modelId="{45D1E6C9-71BA-498E-B05D-4B6357762B64}" type="pres">
      <dgm:prSet presAssocID="{C4A6BF47-7A03-4323-9E15-2A20E8377073}" presName="hierChild2" presStyleCnt="0"/>
      <dgm:spPr/>
      <dgm:t>
        <a:bodyPr/>
        <a:lstStyle/>
        <a:p>
          <a:endParaRPr lang="en-US"/>
        </a:p>
      </dgm:t>
    </dgm:pt>
    <dgm:pt modelId="{A8900385-90BE-4595-B409-ACA59B66E90B}" type="pres">
      <dgm:prSet presAssocID="{B4554C89-9C4C-4EA2-8A03-09562F7EA4B4}" presName="Name37" presStyleLbl="parChTrans1D2" presStyleIdx="0" presStyleCnt="1"/>
      <dgm:spPr/>
      <dgm:t>
        <a:bodyPr/>
        <a:lstStyle/>
        <a:p>
          <a:endParaRPr lang="en-IN"/>
        </a:p>
      </dgm:t>
    </dgm:pt>
    <dgm:pt modelId="{835DA4F1-A3EB-4FA2-A699-1703E313E43F}" type="pres">
      <dgm:prSet presAssocID="{5F43670F-67AA-4283-9652-8A21DE60DBF5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60DD50A0-C3B9-4405-A1F1-981ED8226178}" type="pres">
      <dgm:prSet presAssocID="{5F43670F-67AA-4283-9652-8A21DE60DBF5}" presName="rootComposite" presStyleCnt="0"/>
      <dgm:spPr/>
      <dgm:t>
        <a:bodyPr/>
        <a:lstStyle/>
        <a:p>
          <a:endParaRPr lang="en-US"/>
        </a:p>
      </dgm:t>
    </dgm:pt>
    <dgm:pt modelId="{E490984F-AB12-48D7-8BE7-93791A166156}" type="pres">
      <dgm:prSet presAssocID="{5F43670F-67AA-4283-9652-8A21DE60DBF5}" presName="rootText" presStyleLbl="node2" presStyleIdx="0" presStyleCnt="1">
        <dgm:presLayoutVars>
          <dgm:chPref val="3"/>
        </dgm:presLayoutVars>
      </dgm:prSet>
      <dgm:spPr/>
      <dgm:t>
        <a:bodyPr/>
        <a:lstStyle/>
        <a:p>
          <a:endParaRPr lang="en-IN"/>
        </a:p>
      </dgm:t>
    </dgm:pt>
    <dgm:pt modelId="{F24E77AC-C4E1-469F-98AD-7638963A5C9A}" type="pres">
      <dgm:prSet presAssocID="{5F43670F-67AA-4283-9652-8A21DE60DBF5}" presName="rootConnector" presStyleLbl="node2" presStyleIdx="0" presStyleCnt="1"/>
      <dgm:spPr/>
      <dgm:t>
        <a:bodyPr/>
        <a:lstStyle/>
        <a:p>
          <a:endParaRPr lang="en-IN"/>
        </a:p>
      </dgm:t>
    </dgm:pt>
    <dgm:pt modelId="{AC7763D4-04E9-4A3E-8EDF-B55195CB6617}" type="pres">
      <dgm:prSet presAssocID="{5F43670F-67AA-4283-9652-8A21DE60DBF5}" presName="hierChild4" presStyleCnt="0"/>
      <dgm:spPr/>
      <dgm:t>
        <a:bodyPr/>
        <a:lstStyle/>
        <a:p>
          <a:endParaRPr lang="en-US"/>
        </a:p>
      </dgm:t>
    </dgm:pt>
    <dgm:pt modelId="{F3FF7DD5-71EB-4827-BBB9-594BA57C7558}" type="pres">
      <dgm:prSet presAssocID="{1AAC2E1E-03C2-43E8-9F00-119E3159D37B}" presName="Name37" presStyleLbl="parChTrans1D3" presStyleIdx="0" presStyleCnt="5"/>
      <dgm:spPr/>
      <dgm:t>
        <a:bodyPr/>
        <a:lstStyle/>
        <a:p>
          <a:endParaRPr lang="en-IN"/>
        </a:p>
      </dgm:t>
    </dgm:pt>
    <dgm:pt modelId="{9D2E009E-36E4-4CE7-8B3E-7AB6F3C1C94D}" type="pres">
      <dgm:prSet presAssocID="{29AD9792-ABED-4637-B811-C9D7FCC3D5E8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8EC4EB06-4D01-4A90-9321-DB48A3DE3E7A}" type="pres">
      <dgm:prSet presAssocID="{29AD9792-ABED-4637-B811-C9D7FCC3D5E8}" presName="rootComposite" presStyleCnt="0"/>
      <dgm:spPr/>
      <dgm:t>
        <a:bodyPr/>
        <a:lstStyle/>
        <a:p>
          <a:endParaRPr lang="en-US"/>
        </a:p>
      </dgm:t>
    </dgm:pt>
    <dgm:pt modelId="{3489E81C-5FDF-4059-A1DB-25E68128F5F6}" type="pres">
      <dgm:prSet presAssocID="{29AD9792-ABED-4637-B811-C9D7FCC3D5E8}" presName="rootText" presStyleLbl="node3" presStyleIdx="0" presStyleCnt="5">
        <dgm:presLayoutVars>
          <dgm:chPref val="3"/>
        </dgm:presLayoutVars>
      </dgm:prSet>
      <dgm:spPr/>
      <dgm:t>
        <a:bodyPr/>
        <a:lstStyle/>
        <a:p>
          <a:endParaRPr lang="en-IN"/>
        </a:p>
      </dgm:t>
    </dgm:pt>
    <dgm:pt modelId="{8A88D08E-3777-4980-90F8-FE5CD21D66EB}" type="pres">
      <dgm:prSet presAssocID="{29AD9792-ABED-4637-B811-C9D7FCC3D5E8}" presName="rootConnector" presStyleLbl="node3" presStyleIdx="0" presStyleCnt="5"/>
      <dgm:spPr/>
      <dgm:t>
        <a:bodyPr/>
        <a:lstStyle/>
        <a:p>
          <a:endParaRPr lang="en-IN"/>
        </a:p>
      </dgm:t>
    </dgm:pt>
    <dgm:pt modelId="{421E269E-06CC-4D1D-B35B-F5FF26BB947D}" type="pres">
      <dgm:prSet presAssocID="{29AD9792-ABED-4637-B811-C9D7FCC3D5E8}" presName="hierChild4" presStyleCnt="0"/>
      <dgm:spPr/>
      <dgm:t>
        <a:bodyPr/>
        <a:lstStyle/>
        <a:p>
          <a:endParaRPr lang="en-US"/>
        </a:p>
      </dgm:t>
    </dgm:pt>
    <dgm:pt modelId="{B8805C7F-138F-4926-A4B0-895D70354D52}" type="pres">
      <dgm:prSet presAssocID="{29AD9792-ABED-4637-B811-C9D7FCC3D5E8}" presName="hierChild5" presStyleCnt="0"/>
      <dgm:spPr/>
      <dgm:t>
        <a:bodyPr/>
        <a:lstStyle/>
        <a:p>
          <a:endParaRPr lang="en-US"/>
        </a:p>
      </dgm:t>
    </dgm:pt>
    <dgm:pt modelId="{74906E19-ED72-463E-8CEA-861B212126F8}" type="pres">
      <dgm:prSet presAssocID="{B8C1A14B-777D-4DED-9056-4B9D66A24C12}" presName="Name37" presStyleLbl="parChTrans1D3" presStyleIdx="1" presStyleCnt="5"/>
      <dgm:spPr/>
      <dgm:t>
        <a:bodyPr/>
        <a:lstStyle/>
        <a:p>
          <a:endParaRPr lang="en-IN"/>
        </a:p>
      </dgm:t>
    </dgm:pt>
    <dgm:pt modelId="{9662DE9A-2880-48ED-B034-F41DBFE5C2E7}" type="pres">
      <dgm:prSet presAssocID="{A6FD7211-F165-4395-BBB9-B0AD4E0A18B0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9F624CA5-6134-4B90-93FB-A229DA01D1FA}" type="pres">
      <dgm:prSet presAssocID="{A6FD7211-F165-4395-BBB9-B0AD4E0A18B0}" presName="rootComposite" presStyleCnt="0"/>
      <dgm:spPr/>
      <dgm:t>
        <a:bodyPr/>
        <a:lstStyle/>
        <a:p>
          <a:endParaRPr lang="en-US"/>
        </a:p>
      </dgm:t>
    </dgm:pt>
    <dgm:pt modelId="{18EB675D-38BE-4CBA-A432-5F56D922458D}" type="pres">
      <dgm:prSet presAssocID="{A6FD7211-F165-4395-BBB9-B0AD4E0A18B0}" presName="rootText" presStyleLbl="node3" presStyleIdx="1" presStyleCnt="5">
        <dgm:presLayoutVars>
          <dgm:chPref val="3"/>
        </dgm:presLayoutVars>
      </dgm:prSet>
      <dgm:spPr/>
      <dgm:t>
        <a:bodyPr/>
        <a:lstStyle/>
        <a:p>
          <a:endParaRPr lang="en-IN"/>
        </a:p>
      </dgm:t>
    </dgm:pt>
    <dgm:pt modelId="{EA37754C-88A7-499F-8A49-9B668941E89D}" type="pres">
      <dgm:prSet presAssocID="{A6FD7211-F165-4395-BBB9-B0AD4E0A18B0}" presName="rootConnector" presStyleLbl="node3" presStyleIdx="1" presStyleCnt="5"/>
      <dgm:spPr/>
      <dgm:t>
        <a:bodyPr/>
        <a:lstStyle/>
        <a:p>
          <a:endParaRPr lang="en-IN"/>
        </a:p>
      </dgm:t>
    </dgm:pt>
    <dgm:pt modelId="{486D5597-69EE-4936-994A-39A926E92E54}" type="pres">
      <dgm:prSet presAssocID="{A6FD7211-F165-4395-BBB9-B0AD4E0A18B0}" presName="hierChild4" presStyleCnt="0"/>
      <dgm:spPr/>
      <dgm:t>
        <a:bodyPr/>
        <a:lstStyle/>
        <a:p>
          <a:endParaRPr lang="en-US"/>
        </a:p>
      </dgm:t>
    </dgm:pt>
    <dgm:pt modelId="{A567C121-E41E-42B1-90CE-C740C3294EDC}" type="pres">
      <dgm:prSet presAssocID="{A6FD7211-F165-4395-BBB9-B0AD4E0A18B0}" presName="hierChild5" presStyleCnt="0"/>
      <dgm:spPr/>
      <dgm:t>
        <a:bodyPr/>
        <a:lstStyle/>
        <a:p>
          <a:endParaRPr lang="en-US"/>
        </a:p>
      </dgm:t>
    </dgm:pt>
    <dgm:pt modelId="{3129F4FA-F1F6-43D0-9C72-E381A0847C42}" type="pres">
      <dgm:prSet presAssocID="{E8A7FFE0-8C53-4BB0-8E8D-1306EB783505}" presName="Name37" presStyleLbl="parChTrans1D3" presStyleIdx="2" presStyleCnt="5"/>
      <dgm:spPr/>
      <dgm:t>
        <a:bodyPr/>
        <a:lstStyle/>
        <a:p>
          <a:endParaRPr lang="en-IN"/>
        </a:p>
      </dgm:t>
    </dgm:pt>
    <dgm:pt modelId="{18FC455D-F07A-4C98-B6EB-FAF073D93D33}" type="pres">
      <dgm:prSet presAssocID="{A387BF83-1540-4F0A-BC14-25ADE09D427E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73ABAEAC-D318-45B2-834E-131DBD75D60A}" type="pres">
      <dgm:prSet presAssocID="{A387BF83-1540-4F0A-BC14-25ADE09D427E}" presName="rootComposite" presStyleCnt="0"/>
      <dgm:spPr/>
      <dgm:t>
        <a:bodyPr/>
        <a:lstStyle/>
        <a:p>
          <a:endParaRPr lang="en-US"/>
        </a:p>
      </dgm:t>
    </dgm:pt>
    <dgm:pt modelId="{E5F45CDB-207C-4F8C-8898-30D670DDF281}" type="pres">
      <dgm:prSet presAssocID="{A387BF83-1540-4F0A-BC14-25ADE09D427E}" presName="rootText" presStyleLbl="node3" presStyleIdx="2" presStyleCnt="5">
        <dgm:presLayoutVars>
          <dgm:chPref val="3"/>
        </dgm:presLayoutVars>
      </dgm:prSet>
      <dgm:spPr/>
      <dgm:t>
        <a:bodyPr/>
        <a:lstStyle/>
        <a:p>
          <a:endParaRPr lang="en-IN"/>
        </a:p>
      </dgm:t>
    </dgm:pt>
    <dgm:pt modelId="{E025E23B-4513-4A1B-8A2D-A762815C0EB4}" type="pres">
      <dgm:prSet presAssocID="{A387BF83-1540-4F0A-BC14-25ADE09D427E}" presName="rootConnector" presStyleLbl="node3" presStyleIdx="2" presStyleCnt="5"/>
      <dgm:spPr/>
      <dgm:t>
        <a:bodyPr/>
        <a:lstStyle/>
        <a:p>
          <a:endParaRPr lang="en-IN"/>
        </a:p>
      </dgm:t>
    </dgm:pt>
    <dgm:pt modelId="{1C1E0C8B-514B-4B93-90FD-3795EF70BB5E}" type="pres">
      <dgm:prSet presAssocID="{A387BF83-1540-4F0A-BC14-25ADE09D427E}" presName="hierChild4" presStyleCnt="0"/>
      <dgm:spPr/>
      <dgm:t>
        <a:bodyPr/>
        <a:lstStyle/>
        <a:p>
          <a:endParaRPr lang="en-US"/>
        </a:p>
      </dgm:t>
    </dgm:pt>
    <dgm:pt modelId="{C0899027-5B44-4F37-8557-CF01D272AFEC}" type="pres">
      <dgm:prSet presAssocID="{A387BF83-1540-4F0A-BC14-25ADE09D427E}" presName="hierChild5" presStyleCnt="0"/>
      <dgm:spPr/>
      <dgm:t>
        <a:bodyPr/>
        <a:lstStyle/>
        <a:p>
          <a:endParaRPr lang="en-US"/>
        </a:p>
      </dgm:t>
    </dgm:pt>
    <dgm:pt modelId="{348C2462-8B1B-4C50-AF85-33A1C63E911F}" type="pres">
      <dgm:prSet presAssocID="{A5B3A400-3E0D-45AE-9FBA-B1A5DE8E31F7}" presName="Name37" presStyleLbl="parChTrans1D3" presStyleIdx="3" presStyleCnt="5"/>
      <dgm:spPr/>
      <dgm:t>
        <a:bodyPr/>
        <a:lstStyle/>
        <a:p>
          <a:endParaRPr lang="en-IN"/>
        </a:p>
      </dgm:t>
    </dgm:pt>
    <dgm:pt modelId="{B588B384-2EF8-44F1-B4CB-BF053C38D7C0}" type="pres">
      <dgm:prSet presAssocID="{A81B0537-FFA7-4DE2-B87B-E3AAB89CE220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B7222626-BCFC-44E7-A986-A879DCAC8A8F}" type="pres">
      <dgm:prSet presAssocID="{A81B0537-FFA7-4DE2-B87B-E3AAB89CE220}" presName="rootComposite" presStyleCnt="0"/>
      <dgm:spPr/>
      <dgm:t>
        <a:bodyPr/>
        <a:lstStyle/>
        <a:p>
          <a:endParaRPr lang="en-US"/>
        </a:p>
      </dgm:t>
    </dgm:pt>
    <dgm:pt modelId="{4D00FF0E-E133-4120-8C47-342A18D0F6F6}" type="pres">
      <dgm:prSet presAssocID="{A81B0537-FFA7-4DE2-B87B-E3AAB89CE220}" presName="rootText" presStyleLbl="node3" presStyleIdx="3" presStyleCnt="5">
        <dgm:presLayoutVars>
          <dgm:chPref val="3"/>
        </dgm:presLayoutVars>
      </dgm:prSet>
      <dgm:spPr/>
      <dgm:t>
        <a:bodyPr/>
        <a:lstStyle/>
        <a:p>
          <a:endParaRPr lang="en-IN"/>
        </a:p>
      </dgm:t>
    </dgm:pt>
    <dgm:pt modelId="{45EA596E-E4DB-4536-9F3B-3976B4E7FA58}" type="pres">
      <dgm:prSet presAssocID="{A81B0537-FFA7-4DE2-B87B-E3AAB89CE220}" presName="rootConnector" presStyleLbl="node3" presStyleIdx="3" presStyleCnt="5"/>
      <dgm:spPr/>
      <dgm:t>
        <a:bodyPr/>
        <a:lstStyle/>
        <a:p>
          <a:endParaRPr lang="en-IN"/>
        </a:p>
      </dgm:t>
    </dgm:pt>
    <dgm:pt modelId="{4322A21F-0170-4135-9C3B-E6C7FD979698}" type="pres">
      <dgm:prSet presAssocID="{A81B0537-FFA7-4DE2-B87B-E3AAB89CE220}" presName="hierChild4" presStyleCnt="0"/>
      <dgm:spPr/>
      <dgm:t>
        <a:bodyPr/>
        <a:lstStyle/>
        <a:p>
          <a:endParaRPr lang="en-US"/>
        </a:p>
      </dgm:t>
    </dgm:pt>
    <dgm:pt modelId="{2B7D9A4D-B3BC-48D4-87C3-321700DB43D8}" type="pres">
      <dgm:prSet presAssocID="{A81B0537-FFA7-4DE2-B87B-E3AAB89CE220}" presName="hierChild5" presStyleCnt="0"/>
      <dgm:spPr/>
      <dgm:t>
        <a:bodyPr/>
        <a:lstStyle/>
        <a:p>
          <a:endParaRPr lang="en-US"/>
        </a:p>
      </dgm:t>
    </dgm:pt>
    <dgm:pt modelId="{4D8B2973-6E97-4938-8434-27B284E63C08}" type="pres">
      <dgm:prSet presAssocID="{FBC392AF-8D0B-4B79-BBDF-8E4AA96B8026}" presName="Name37" presStyleLbl="parChTrans1D3" presStyleIdx="4" presStyleCnt="5"/>
      <dgm:spPr/>
      <dgm:t>
        <a:bodyPr/>
        <a:lstStyle/>
        <a:p>
          <a:endParaRPr lang="en-IN"/>
        </a:p>
      </dgm:t>
    </dgm:pt>
    <dgm:pt modelId="{3F973409-3FE0-4A29-A0D8-CE68EF436B1D}" type="pres">
      <dgm:prSet presAssocID="{DB5AE8FA-6514-4969-86F1-ECE6A9854EFC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3352AF27-3864-4D1C-B6EA-41A4B54FB756}" type="pres">
      <dgm:prSet presAssocID="{DB5AE8FA-6514-4969-86F1-ECE6A9854EFC}" presName="rootComposite" presStyleCnt="0"/>
      <dgm:spPr/>
      <dgm:t>
        <a:bodyPr/>
        <a:lstStyle/>
        <a:p>
          <a:endParaRPr lang="en-US"/>
        </a:p>
      </dgm:t>
    </dgm:pt>
    <dgm:pt modelId="{0EAB4AF6-C94D-4143-B8B1-6052050E4BA0}" type="pres">
      <dgm:prSet presAssocID="{DB5AE8FA-6514-4969-86F1-ECE6A9854EFC}" presName="rootText" presStyleLbl="node3" presStyleIdx="4" presStyleCnt="5">
        <dgm:presLayoutVars>
          <dgm:chPref val="3"/>
        </dgm:presLayoutVars>
      </dgm:prSet>
      <dgm:spPr/>
      <dgm:t>
        <a:bodyPr/>
        <a:lstStyle/>
        <a:p>
          <a:endParaRPr lang="en-IN"/>
        </a:p>
      </dgm:t>
    </dgm:pt>
    <dgm:pt modelId="{DF2AAFD0-F0C3-4777-8D1E-76C38230F654}" type="pres">
      <dgm:prSet presAssocID="{DB5AE8FA-6514-4969-86F1-ECE6A9854EFC}" presName="rootConnector" presStyleLbl="node3" presStyleIdx="4" presStyleCnt="5"/>
      <dgm:spPr/>
      <dgm:t>
        <a:bodyPr/>
        <a:lstStyle/>
        <a:p>
          <a:endParaRPr lang="en-IN"/>
        </a:p>
      </dgm:t>
    </dgm:pt>
    <dgm:pt modelId="{E7112A24-1A5B-42F5-A214-0BA0825C05C3}" type="pres">
      <dgm:prSet presAssocID="{DB5AE8FA-6514-4969-86F1-ECE6A9854EFC}" presName="hierChild4" presStyleCnt="0"/>
      <dgm:spPr/>
      <dgm:t>
        <a:bodyPr/>
        <a:lstStyle/>
        <a:p>
          <a:endParaRPr lang="en-US"/>
        </a:p>
      </dgm:t>
    </dgm:pt>
    <dgm:pt modelId="{7B1612CB-8F69-4076-9C29-D6B2F91AC011}" type="pres">
      <dgm:prSet presAssocID="{DB5AE8FA-6514-4969-86F1-ECE6A9854EFC}" presName="hierChild5" presStyleCnt="0"/>
      <dgm:spPr/>
      <dgm:t>
        <a:bodyPr/>
        <a:lstStyle/>
        <a:p>
          <a:endParaRPr lang="en-US"/>
        </a:p>
      </dgm:t>
    </dgm:pt>
    <dgm:pt modelId="{47C6732A-50AA-4E4D-944C-899DB66C0BF5}" type="pres">
      <dgm:prSet presAssocID="{5F43670F-67AA-4283-9652-8A21DE60DBF5}" presName="hierChild5" presStyleCnt="0"/>
      <dgm:spPr/>
      <dgm:t>
        <a:bodyPr/>
        <a:lstStyle/>
        <a:p>
          <a:endParaRPr lang="en-US"/>
        </a:p>
      </dgm:t>
    </dgm:pt>
    <dgm:pt modelId="{D5B1EA73-00BC-434B-A922-93A7C8894B76}" type="pres">
      <dgm:prSet presAssocID="{C4A6BF47-7A03-4323-9E15-2A20E8377073}" presName="hierChild3" presStyleCnt="0"/>
      <dgm:spPr/>
      <dgm:t>
        <a:bodyPr/>
        <a:lstStyle/>
        <a:p>
          <a:endParaRPr lang="en-US"/>
        </a:p>
      </dgm:t>
    </dgm:pt>
  </dgm:ptLst>
  <dgm:cxnLst>
    <dgm:cxn modelId="{F3FB00E5-8837-4727-A90A-09E85FD13832}" type="presOf" srcId="{B4554C89-9C4C-4EA2-8A03-09562F7EA4B4}" destId="{A8900385-90BE-4595-B409-ACA59B66E90B}" srcOrd="0" destOrd="0" presId="urn:microsoft.com/office/officeart/2005/8/layout/orgChart1"/>
    <dgm:cxn modelId="{B9582B24-4D83-4525-87EF-347DBF937537}" type="presOf" srcId="{FBC392AF-8D0B-4B79-BBDF-8E4AA96B8026}" destId="{4D8B2973-6E97-4938-8434-27B284E63C08}" srcOrd="0" destOrd="0" presId="urn:microsoft.com/office/officeart/2005/8/layout/orgChart1"/>
    <dgm:cxn modelId="{F06E8E13-CE77-4104-8302-0BC8BB6AE2F5}" type="presOf" srcId="{A81B0537-FFA7-4DE2-B87B-E3AAB89CE220}" destId="{4D00FF0E-E133-4120-8C47-342A18D0F6F6}" srcOrd="0" destOrd="0" presId="urn:microsoft.com/office/officeart/2005/8/layout/orgChart1"/>
    <dgm:cxn modelId="{BDFA80AD-4B17-44ED-B704-19A6C342193A}" type="presOf" srcId="{B8C1A14B-777D-4DED-9056-4B9D66A24C12}" destId="{74906E19-ED72-463E-8CEA-861B212126F8}" srcOrd="0" destOrd="0" presId="urn:microsoft.com/office/officeart/2005/8/layout/orgChart1"/>
    <dgm:cxn modelId="{DEE292BB-661C-42DF-9BE0-9397AC666B06}" srcId="{5F43670F-67AA-4283-9652-8A21DE60DBF5}" destId="{DB5AE8FA-6514-4969-86F1-ECE6A9854EFC}" srcOrd="4" destOrd="0" parTransId="{FBC392AF-8D0B-4B79-BBDF-8E4AA96B8026}" sibTransId="{501035AB-CAD0-4B92-82C2-E754FA808F77}"/>
    <dgm:cxn modelId="{FDC95BBC-B5C4-4089-9445-60962510F38C}" type="presOf" srcId="{C4A6BF47-7A03-4323-9E15-2A20E8377073}" destId="{46F842F9-AA60-4CD2-B2C3-75292CA507AA}" srcOrd="1" destOrd="0" presId="urn:microsoft.com/office/officeart/2005/8/layout/orgChart1"/>
    <dgm:cxn modelId="{0CA20C5C-A38A-4B31-836E-4961A8A99497}" srcId="{C4A6BF47-7A03-4323-9E15-2A20E8377073}" destId="{5F43670F-67AA-4283-9652-8A21DE60DBF5}" srcOrd="0" destOrd="0" parTransId="{B4554C89-9C4C-4EA2-8A03-09562F7EA4B4}" sibTransId="{A3D2A5B6-73B9-4BBF-A109-6153101F3409}"/>
    <dgm:cxn modelId="{0F90ED77-78A3-4DFF-B4E7-002722B5F5D2}" type="presOf" srcId="{DB5AE8FA-6514-4969-86F1-ECE6A9854EFC}" destId="{DF2AAFD0-F0C3-4777-8D1E-76C38230F654}" srcOrd="1" destOrd="0" presId="urn:microsoft.com/office/officeart/2005/8/layout/orgChart1"/>
    <dgm:cxn modelId="{9E2E82D3-BA4C-4DF1-AC58-5A61DDE6E351}" type="presOf" srcId="{1A90E4C9-C0D8-43C0-834B-306FFC867EA0}" destId="{EE8E5573-4DBB-4690-B266-EEFBE72B8869}" srcOrd="0" destOrd="0" presId="urn:microsoft.com/office/officeart/2005/8/layout/orgChart1"/>
    <dgm:cxn modelId="{1AC8C5E5-9291-4B1A-9A7E-49B5FC60C533}" srcId="{5F43670F-67AA-4283-9652-8A21DE60DBF5}" destId="{A81B0537-FFA7-4DE2-B87B-E3AAB89CE220}" srcOrd="3" destOrd="0" parTransId="{A5B3A400-3E0D-45AE-9FBA-B1A5DE8E31F7}" sibTransId="{E14A2C7E-F877-4C4D-B5ED-514FD98A5C15}"/>
    <dgm:cxn modelId="{26D255F8-03FB-4AFF-AD46-DCF4C99AD8AD}" type="presOf" srcId="{A387BF83-1540-4F0A-BC14-25ADE09D427E}" destId="{E025E23B-4513-4A1B-8A2D-A762815C0EB4}" srcOrd="1" destOrd="0" presId="urn:microsoft.com/office/officeart/2005/8/layout/orgChart1"/>
    <dgm:cxn modelId="{44313197-9117-4912-9DC1-359BCC430BC2}" type="presOf" srcId="{5F43670F-67AA-4283-9652-8A21DE60DBF5}" destId="{E490984F-AB12-48D7-8BE7-93791A166156}" srcOrd="0" destOrd="0" presId="urn:microsoft.com/office/officeart/2005/8/layout/orgChart1"/>
    <dgm:cxn modelId="{B0995EC2-ADB9-495D-B460-984BBCBF23C1}" type="presOf" srcId="{E8A7FFE0-8C53-4BB0-8E8D-1306EB783505}" destId="{3129F4FA-F1F6-43D0-9C72-E381A0847C42}" srcOrd="0" destOrd="0" presId="urn:microsoft.com/office/officeart/2005/8/layout/orgChart1"/>
    <dgm:cxn modelId="{62E9BDC9-083F-4B8A-865F-B57B560A1EAB}" type="presOf" srcId="{DB5AE8FA-6514-4969-86F1-ECE6A9854EFC}" destId="{0EAB4AF6-C94D-4143-B8B1-6052050E4BA0}" srcOrd="0" destOrd="0" presId="urn:microsoft.com/office/officeart/2005/8/layout/orgChart1"/>
    <dgm:cxn modelId="{242CAC60-6A5D-433A-9876-051A626674C1}" type="presOf" srcId="{29AD9792-ABED-4637-B811-C9D7FCC3D5E8}" destId="{8A88D08E-3777-4980-90F8-FE5CD21D66EB}" srcOrd="1" destOrd="0" presId="urn:microsoft.com/office/officeart/2005/8/layout/orgChart1"/>
    <dgm:cxn modelId="{D8437C3B-E48C-4C0C-AA73-E8E2B15C3368}" srcId="{5F43670F-67AA-4283-9652-8A21DE60DBF5}" destId="{A387BF83-1540-4F0A-BC14-25ADE09D427E}" srcOrd="2" destOrd="0" parTransId="{E8A7FFE0-8C53-4BB0-8E8D-1306EB783505}" sibTransId="{1E048F6D-6BE6-4A2A-AB51-2875AF2211CF}"/>
    <dgm:cxn modelId="{D4DA985D-0EE9-47E0-8D1E-0DC5C1CE6EAE}" type="presOf" srcId="{A387BF83-1540-4F0A-BC14-25ADE09D427E}" destId="{E5F45CDB-207C-4F8C-8898-30D670DDF281}" srcOrd="0" destOrd="0" presId="urn:microsoft.com/office/officeart/2005/8/layout/orgChart1"/>
    <dgm:cxn modelId="{D9F6679D-0A44-44B1-8B8B-9339E682B0DE}" type="presOf" srcId="{29AD9792-ABED-4637-B811-C9D7FCC3D5E8}" destId="{3489E81C-5FDF-4059-A1DB-25E68128F5F6}" srcOrd="0" destOrd="0" presId="urn:microsoft.com/office/officeart/2005/8/layout/orgChart1"/>
    <dgm:cxn modelId="{3B045C93-68C5-4CD9-BE4B-96000012F1E2}" type="presOf" srcId="{C4A6BF47-7A03-4323-9E15-2A20E8377073}" destId="{C0B093AA-6E3E-47BD-8ED7-69BC7D63BE8C}" srcOrd="0" destOrd="0" presId="urn:microsoft.com/office/officeart/2005/8/layout/orgChart1"/>
    <dgm:cxn modelId="{6D901AB6-6852-4C75-896F-0B7D9C806429}" type="presOf" srcId="{5F43670F-67AA-4283-9652-8A21DE60DBF5}" destId="{F24E77AC-C4E1-469F-98AD-7638963A5C9A}" srcOrd="1" destOrd="0" presId="urn:microsoft.com/office/officeart/2005/8/layout/orgChart1"/>
    <dgm:cxn modelId="{DDEF0B28-9E91-470A-BF9B-9A15B201F629}" srcId="{5F43670F-67AA-4283-9652-8A21DE60DBF5}" destId="{29AD9792-ABED-4637-B811-C9D7FCC3D5E8}" srcOrd="0" destOrd="0" parTransId="{1AAC2E1E-03C2-43E8-9F00-119E3159D37B}" sibTransId="{339DA723-2896-495F-AA8B-D1D8F34C298C}"/>
    <dgm:cxn modelId="{BA88421E-8871-40F1-92EF-5AE41ECC28C5}" type="presOf" srcId="{A6FD7211-F165-4395-BBB9-B0AD4E0A18B0}" destId="{EA37754C-88A7-499F-8A49-9B668941E89D}" srcOrd="1" destOrd="0" presId="urn:microsoft.com/office/officeart/2005/8/layout/orgChart1"/>
    <dgm:cxn modelId="{485326D0-13A6-4683-AB8D-190D2C8BABEF}" type="presOf" srcId="{A5B3A400-3E0D-45AE-9FBA-B1A5DE8E31F7}" destId="{348C2462-8B1B-4C50-AF85-33A1C63E911F}" srcOrd="0" destOrd="0" presId="urn:microsoft.com/office/officeart/2005/8/layout/orgChart1"/>
    <dgm:cxn modelId="{22F21F06-8246-4F79-8521-D963AE6E2BE2}" type="presOf" srcId="{1AAC2E1E-03C2-43E8-9F00-119E3159D37B}" destId="{F3FF7DD5-71EB-4827-BBB9-594BA57C7558}" srcOrd="0" destOrd="0" presId="urn:microsoft.com/office/officeart/2005/8/layout/orgChart1"/>
    <dgm:cxn modelId="{58D7FBAF-0432-4A9E-B4D2-50B26E5AE17A}" srcId="{1A90E4C9-C0D8-43C0-834B-306FFC867EA0}" destId="{C4A6BF47-7A03-4323-9E15-2A20E8377073}" srcOrd="0" destOrd="0" parTransId="{CCD0372F-D2E6-4480-8536-B68251B2E7C9}" sibTransId="{A0E0B029-1C3C-4F5A-8B79-17E3AD92E670}"/>
    <dgm:cxn modelId="{73654167-A989-4B35-BF64-72AC48F39C9C}" type="presOf" srcId="{A6FD7211-F165-4395-BBB9-B0AD4E0A18B0}" destId="{18EB675D-38BE-4CBA-A432-5F56D922458D}" srcOrd="0" destOrd="0" presId="urn:microsoft.com/office/officeart/2005/8/layout/orgChart1"/>
    <dgm:cxn modelId="{B825E237-4516-4251-A70D-ED5E423A2759}" srcId="{5F43670F-67AA-4283-9652-8A21DE60DBF5}" destId="{A6FD7211-F165-4395-BBB9-B0AD4E0A18B0}" srcOrd="1" destOrd="0" parTransId="{B8C1A14B-777D-4DED-9056-4B9D66A24C12}" sibTransId="{56670FDB-6DE7-4B72-95B5-E213B990B942}"/>
    <dgm:cxn modelId="{A265B157-A080-4418-B9E7-83FEAD549256}" type="presOf" srcId="{A81B0537-FFA7-4DE2-B87B-E3AAB89CE220}" destId="{45EA596E-E4DB-4536-9F3B-3976B4E7FA58}" srcOrd="1" destOrd="0" presId="urn:microsoft.com/office/officeart/2005/8/layout/orgChart1"/>
    <dgm:cxn modelId="{A40D652D-E79B-4D08-B357-EA3817D0F39E}" type="presParOf" srcId="{EE8E5573-4DBB-4690-B266-EEFBE72B8869}" destId="{34BDCEA5-79FE-4605-BFD0-6251CE8853D3}" srcOrd="0" destOrd="0" presId="urn:microsoft.com/office/officeart/2005/8/layout/orgChart1"/>
    <dgm:cxn modelId="{3DA34851-F96D-4BEF-A21D-CE169B7DAB62}" type="presParOf" srcId="{34BDCEA5-79FE-4605-BFD0-6251CE8853D3}" destId="{E7097802-E78D-4D93-B293-4C04C8417655}" srcOrd="0" destOrd="0" presId="urn:microsoft.com/office/officeart/2005/8/layout/orgChart1"/>
    <dgm:cxn modelId="{10528734-8AAC-46E6-A84F-95FE7B9AF79A}" type="presParOf" srcId="{E7097802-E78D-4D93-B293-4C04C8417655}" destId="{C0B093AA-6E3E-47BD-8ED7-69BC7D63BE8C}" srcOrd="0" destOrd="0" presId="urn:microsoft.com/office/officeart/2005/8/layout/orgChart1"/>
    <dgm:cxn modelId="{D50204C1-D907-49FA-870E-6740FBD279BB}" type="presParOf" srcId="{E7097802-E78D-4D93-B293-4C04C8417655}" destId="{46F842F9-AA60-4CD2-B2C3-75292CA507AA}" srcOrd="1" destOrd="0" presId="urn:microsoft.com/office/officeart/2005/8/layout/orgChart1"/>
    <dgm:cxn modelId="{DD218F8C-477F-4A43-8757-84D1C763C3E4}" type="presParOf" srcId="{34BDCEA5-79FE-4605-BFD0-6251CE8853D3}" destId="{45D1E6C9-71BA-498E-B05D-4B6357762B64}" srcOrd="1" destOrd="0" presId="urn:microsoft.com/office/officeart/2005/8/layout/orgChart1"/>
    <dgm:cxn modelId="{0FFE9B0E-4947-46D4-974E-0C693D7B7F93}" type="presParOf" srcId="{45D1E6C9-71BA-498E-B05D-4B6357762B64}" destId="{A8900385-90BE-4595-B409-ACA59B66E90B}" srcOrd="0" destOrd="0" presId="urn:microsoft.com/office/officeart/2005/8/layout/orgChart1"/>
    <dgm:cxn modelId="{2CB3EBCF-46DC-439A-BFA6-C4E2200053D4}" type="presParOf" srcId="{45D1E6C9-71BA-498E-B05D-4B6357762B64}" destId="{835DA4F1-A3EB-4FA2-A699-1703E313E43F}" srcOrd="1" destOrd="0" presId="urn:microsoft.com/office/officeart/2005/8/layout/orgChart1"/>
    <dgm:cxn modelId="{BF041CFC-B971-43B6-AA52-5C56E975EADE}" type="presParOf" srcId="{835DA4F1-A3EB-4FA2-A699-1703E313E43F}" destId="{60DD50A0-C3B9-4405-A1F1-981ED8226178}" srcOrd="0" destOrd="0" presId="urn:microsoft.com/office/officeart/2005/8/layout/orgChart1"/>
    <dgm:cxn modelId="{D8954447-D848-4075-96B8-C94DA503BBD9}" type="presParOf" srcId="{60DD50A0-C3B9-4405-A1F1-981ED8226178}" destId="{E490984F-AB12-48D7-8BE7-93791A166156}" srcOrd="0" destOrd="0" presId="urn:microsoft.com/office/officeart/2005/8/layout/orgChart1"/>
    <dgm:cxn modelId="{EEE22BF9-8C97-4CF4-89C4-4EBB96D6282F}" type="presParOf" srcId="{60DD50A0-C3B9-4405-A1F1-981ED8226178}" destId="{F24E77AC-C4E1-469F-98AD-7638963A5C9A}" srcOrd="1" destOrd="0" presId="urn:microsoft.com/office/officeart/2005/8/layout/orgChart1"/>
    <dgm:cxn modelId="{53D6B4D7-D13D-431C-9394-27AC408210B0}" type="presParOf" srcId="{835DA4F1-A3EB-4FA2-A699-1703E313E43F}" destId="{AC7763D4-04E9-4A3E-8EDF-B55195CB6617}" srcOrd="1" destOrd="0" presId="urn:microsoft.com/office/officeart/2005/8/layout/orgChart1"/>
    <dgm:cxn modelId="{CC74FFBA-857E-4242-91A8-116992874A74}" type="presParOf" srcId="{AC7763D4-04E9-4A3E-8EDF-B55195CB6617}" destId="{F3FF7DD5-71EB-4827-BBB9-594BA57C7558}" srcOrd="0" destOrd="0" presId="urn:microsoft.com/office/officeart/2005/8/layout/orgChart1"/>
    <dgm:cxn modelId="{6CE3B086-9C6B-4C60-818B-423300947E5A}" type="presParOf" srcId="{AC7763D4-04E9-4A3E-8EDF-B55195CB6617}" destId="{9D2E009E-36E4-4CE7-8B3E-7AB6F3C1C94D}" srcOrd="1" destOrd="0" presId="urn:microsoft.com/office/officeart/2005/8/layout/orgChart1"/>
    <dgm:cxn modelId="{4E96E33B-5A85-4311-BB87-1E3738DF052D}" type="presParOf" srcId="{9D2E009E-36E4-4CE7-8B3E-7AB6F3C1C94D}" destId="{8EC4EB06-4D01-4A90-9321-DB48A3DE3E7A}" srcOrd="0" destOrd="0" presId="urn:microsoft.com/office/officeart/2005/8/layout/orgChart1"/>
    <dgm:cxn modelId="{591CB194-9C7D-487C-A9F8-3390BEE04968}" type="presParOf" srcId="{8EC4EB06-4D01-4A90-9321-DB48A3DE3E7A}" destId="{3489E81C-5FDF-4059-A1DB-25E68128F5F6}" srcOrd="0" destOrd="0" presId="urn:microsoft.com/office/officeart/2005/8/layout/orgChart1"/>
    <dgm:cxn modelId="{36099051-64F7-4D84-94C3-DA0362589B1A}" type="presParOf" srcId="{8EC4EB06-4D01-4A90-9321-DB48A3DE3E7A}" destId="{8A88D08E-3777-4980-90F8-FE5CD21D66EB}" srcOrd="1" destOrd="0" presId="urn:microsoft.com/office/officeart/2005/8/layout/orgChart1"/>
    <dgm:cxn modelId="{6C6201B1-04D9-4606-A192-FF098AED314F}" type="presParOf" srcId="{9D2E009E-36E4-4CE7-8B3E-7AB6F3C1C94D}" destId="{421E269E-06CC-4D1D-B35B-F5FF26BB947D}" srcOrd="1" destOrd="0" presId="urn:microsoft.com/office/officeart/2005/8/layout/orgChart1"/>
    <dgm:cxn modelId="{7BF80187-D594-442F-B10F-CC1528716F60}" type="presParOf" srcId="{9D2E009E-36E4-4CE7-8B3E-7AB6F3C1C94D}" destId="{B8805C7F-138F-4926-A4B0-895D70354D52}" srcOrd="2" destOrd="0" presId="urn:microsoft.com/office/officeart/2005/8/layout/orgChart1"/>
    <dgm:cxn modelId="{7B107C53-BB21-44A9-AE39-6DC8E101DF85}" type="presParOf" srcId="{AC7763D4-04E9-4A3E-8EDF-B55195CB6617}" destId="{74906E19-ED72-463E-8CEA-861B212126F8}" srcOrd="2" destOrd="0" presId="urn:microsoft.com/office/officeart/2005/8/layout/orgChart1"/>
    <dgm:cxn modelId="{DCBDB065-40ED-4BC1-973A-2B3797DED587}" type="presParOf" srcId="{AC7763D4-04E9-4A3E-8EDF-B55195CB6617}" destId="{9662DE9A-2880-48ED-B034-F41DBFE5C2E7}" srcOrd="3" destOrd="0" presId="urn:microsoft.com/office/officeart/2005/8/layout/orgChart1"/>
    <dgm:cxn modelId="{2B1EC8A3-28A6-4E86-B371-45362360B015}" type="presParOf" srcId="{9662DE9A-2880-48ED-B034-F41DBFE5C2E7}" destId="{9F624CA5-6134-4B90-93FB-A229DA01D1FA}" srcOrd="0" destOrd="0" presId="urn:microsoft.com/office/officeart/2005/8/layout/orgChart1"/>
    <dgm:cxn modelId="{D1C0776D-92D4-4293-BACD-47304E9BA5EA}" type="presParOf" srcId="{9F624CA5-6134-4B90-93FB-A229DA01D1FA}" destId="{18EB675D-38BE-4CBA-A432-5F56D922458D}" srcOrd="0" destOrd="0" presId="urn:microsoft.com/office/officeart/2005/8/layout/orgChart1"/>
    <dgm:cxn modelId="{653756C9-2474-472C-AA8E-C3EA301B3248}" type="presParOf" srcId="{9F624CA5-6134-4B90-93FB-A229DA01D1FA}" destId="{EA37754C-88A7-499F-8A49-9B668941E89D}" srcOrd="1" destOrd="0" presId="urn:microsoft.com/office/officeart/2005/8/layout/orgChart1"/>
    <dgm:cxn modelId="{41A3B624-5F6A-41D6-B039-2C60F147E11C}" type="presParOf" srcId="{9662DE9A-2880-48ED-B034-F41DBFE5C2E7}" destId="{486D5597-69EE-4936-994A-39A926E92E54}" srcOrd="1" destOrd="0" presId="urn:microsoft.com/office/officeart/2005/8/layout/orgChart1"/>
    <dgm:cxn modelId="{8E5F8548-8999-4671-8C6B-8D500C45A0DB}" type="presParOf" srcId="{9662DE9A-2880-48ED-B034-F41DBFE5C2E7}" destId="{A567C121-E41E-42B1-90CE-C740C3294EDC}" srcOrd="2" destOrd="0" presId="urn:microsoft.com/office/officeart/2005/8/layout/orgChart1"/>
    <dgm:cxn modelId="{CCA80100-6AC7-41D7-90FB-7740F6614617}" type="presParOf" srcId="{AC7763D4-04E9-4A3E-8EDF-B55195CB6617}" destId="{3129F4FA-F1F6-43D0-9C72-E381A0847C42}" srcOrd="4" destOrd="0" presId="urn:microsoft.com/office/officeart/2005/8/layout/orgChart1"/>
    <dgm:cxn modelId="{8A863564-1283-4EBD-B41F-85FF6DEC0B22}" type="presParOf" srcId="{AC7763D4-04E9-4A3E-8EDF-B55195CB6617}" destId="{18FC455D-F07A-4C98-B6EB-FAF073D93D33}" srcOrd="5" destOrd="0" presId="urn:microsoft.com/office/officeart/2005/8/layout/orgChart1"/>
    <dgm:cxn modelId="{9A86E7BF-9E25-4AD2-9DF5-9E7203D008AC}" type="presParOf" srcId="{18FC455D-F07A-4C98-B6EB-FAF073D93D33}" destId="{73ABAEAC-D318-45B2-834E-131DBD75D60A}" srcOrd="0" destOrd="0" presId="urn:microsoft.com/office/officeart/2005/8/layout/orgChart1"/>
    <dgm:cxn modelId="{CB8E2F0B-3E9E-4A27-82F2-EDB336D9CC05}" type="presParOf" srcId="{73ABAEAC-D318-45B2-834E-131DBD75D60A}" destId="{E5F45CDB-207C-4F8C-8898-30D670DDF281}" srcOrd="0" destOrd="0" presId="urn:microsoft.com/office/officeart/2005/8/layout/orgChart1"/>
    <dgm:cxn modelId="{C5F5E71B-85EB-4CBD-8D01-1F28D5E2481F}" type="presParOf" srcId="{73ABAEAC-D318-45B2-834E-131DBD75D60A}" destId="{E025E23B-4513-4A1B-8A2D-A762815C0EB4}" srcOrd="1" destOrd="0" presId="urn:microsoft.com/office/officeart/2005/8/layout/orgChart1"/>
    <dgm:cxn modelId="{3A964D7C-F6AA-4053-8804-87805CD0C80B}" type="presParOf" srcId="{18FC455D-F07A-4C98-B6EB-FAF073D93D33}" destId="{1C1E0C8B-514B-4B93-90FD-3795EF70BB5E}" srcOrd="1" destOrd="0" presId="urn:microsoft.com/office/officeart/2005/8/layout/orgChart1"/>
    <dgm:cxn modelId="{7BA4C2BC-9B9F-4C75-8EDD-D8E395CF389C}" type="presParOf" srcId="{18FC455D-F07A-4C98-B6EB-FAF073D93D33}" destId="{C0899027-5B44-4F37-8557-CF01D272AFEC}" srcOrd="2" destOrd="0" presId="urn:microsoft.com/office/officeart/2005/8/layout/orgChart1"/>
    <dgm:cxn modelId="{33FA1602-226A-481D-9654-FDF9A61F144C}" type="presParOf" srcId="{AC7763D4-04E9-4A3E-8EDF-B55195CB6617}" destId="{348C2462-8B1B-4C50-AF85-33A1C63E911F}" srcOrd="6" destOrd="0" presId="urn:microsoft.com/office/officeart/2005/8/layout/orgChart1"/>
    <dgm:cxn modelId="{634576A7-45EF-4B26-8A15-5401CB5C7F92}" type="presParOf" srcId="{AC7763D4-04E9-4A3E-8EDF-B55195CB6617}" destId="{B588B384-2EF8-44F1-B4CB-BF053C38D7C0}" srcOrd="7" destOrd="0" presId="urn:microsoft.com/office/officeart/2005/8/layout/orgChart1"/>
    <dgm:cxn modelId="{F1EFA581-8DE2-423D-837F-CB4371F6AD1D}" type="presParOf" srcId="{B588B384-2EF8-44F1-B4CB-BF053C38D7C0}" destId="{B7222626-BCFC-44E7-A986-A879DCAC8A8F}" srcOrd="0" destOrd="0" presId="urn:microsoft.com/office/officeart/2005/8/layout/orgChart1"/>
    <dgm:cxn modelId="{0355C553-4403-4BBF-866C-13375F2116B8}" type="presParOf" srcId="{B7222626-BCFC-44E7-A986-A879DCAC8A8F}" destId="{4D00FF0E-E133-4120-8C47-342A18D0F6F6}" srcOrd="0" destOrd="0" presId="urn:microsoft.com/office/officeart/2005/8/layout/orgChart1"/>
    <dgm:cxn modelId="{DEE7F9CC-CBEB-4A14-9191-1198F1E7967F}" type="presParOf" srcId="{B7222626-BCFC-44E7-A986-A879DCAC8A8F}" destId="{45EA596E-E4DB-4536-9F3B-3976B4E7FA58}" srcOrd="1" destOrd="0" presId="urn:microsoft.com/office/officeart/2005/8/layout/orgChart1"/>
    <dgm:cxn modelId="{6E03A4D4-5F2C-4377-B580-760D079A1FBF}" type="presParOf" srcId="{B588B384-2EF8-44F1-B4CB-BF053C38D7C0}" destId="{4322A21F-0170-4135-9C3B-E6C7FD979698}" srcOrd="1" destOrd="0" presId="urn:microsoft.com/office/officeart/2005/8/layout/orgChart1"/>
    <dgm:cxn modelId="{A6A46651-0A66-49B1-AEA9-EB866389D2B8}" type="presParOf" srcId="{B588B384-2EF8-44F1-B4CB-BF053C38D7C0}" destId="{2B7D9A4D-B3BC-48D4-87C3-321700DB43D8}" srcOrd="2" destOrd="0" presId="urn:microsoft.com/office/officeart/2005/8/layout/orgChart1"/>
    <dgm:cxn modelId="{FAA52755-D5A8-44EE-B1BF-B4CC4F7A15CB}" type="presParOf" srcId="{AC7763D4-04E9-4A3E-8EDF-B55195CB6617}" destId="{4D8B2973-6E97-4938-8434-27B284E63C08}" srcOrd="8" destOrd="0" presId="urn:microsoft.com/office/officeart/2005/8/layout/orgChart1"/>
    <dgm:cxn modelId="{DDF64F1A-D184-4551-A250-B9EB62F39F47}" type="presParOf" srcId="{AC7763D4-04E9-4A3E-8EDF-B55195CB6617}" destId="{3F973409-3FE0-4A29-A0D8-CE68EF436B1D}" srcOrd="9" destOrd="0" presId="urn:microsoft.com/office/officeart/2005/8/layout/orgChart1"/>
    <dgm:cxn modelId="{545DCB9B-6114-4CDC-842F-4650026B9B4B}" type="presParOf" srcId="{3F973409-3FE0-4A29-A0D8-CE68EF436B1D}" destId="{3352AF27-3864-4D1C-B6EA-41A4B54FB756}" srcOrd="0" destOrd="0" presId="urn:microsoft.com/office/officeart/2005/8/layout/orgChart1"/>
    <dgm:cxn modelId="{686C9DCF-B85B-429F-9674-0E1A42ABFF90}" type="presParOf" srcId="{3352AF27-3864-4D1C-B6EA-41A4B54FB756}" destId="{0EAB4AF6-C94D-4143-B8B1-6052050E4BA0}" srcOrd="0" destOrd="0" presId="urn:microsoft.com/office/officeart/2005/8/layout/orgChart1"/>
    <dgm:cxn modelId="{EE483488-2E41-4A9B-AFE1-29BC3E484EAF}" type="presParOf" srcId="{3352AF27-3864-4D1C-B6EA-41A4B54FB756}" destId="{DF2AAFD0-F0C3-4777-8D1E-76C38230F654}" srcOrd="1" destOrd="0" presId="urn:microsoft.com/office/officeart/2005/8/layout/orgChart1"/>
    <dgm:cxn modelId="{7BEE2E2F-3112-481E-BEBD-2FDC519B7B90}" type="presParOf" srcId="{3F973409-3FE0-4A29-A0D8-CE68EF436B1D}" destId="{E7112A24-1A5B-42F5-A214-0BA0825C05C3}" srcOrd="1" destOrd="0" presId="urn:microsoft.com/office/officeart/2005/8/layout/orgChart1"/>
    <dgm:cxn modelId="{F671FDE8-445D-4C96-94A9-292FC454966F}" type="presParOf" srcId="{3F973409-3FE0-4A29-A0D8-CE68EF436B1D}" destId="{7B1612CB-8F69-4076-9C29-D6B2F91AC011}" srcOrd="2" destOrd="0" presId="urn:microsoft.com/office/officeart/2005/8/layout/orgChart1"/>
    <dgm:cxn modelId="{E28B9137-010B-4088-8474-D6FD82EAE58C}" type="presParOf" srcId="{835DA4F1-A3EB-4FA2-A699-1703E313E43F}" destId="{47C6732A-50AA-4E4D-944C-899DB66C0BF5}" srcOrd="2" destOrd="0" presId="urn:microsoft.com/office/officeart/2005/8/layout/orgChart1"/>
    <dgm:cxn modelId="{283BFB24-264D-482D-8672-B44D98047DDC}" type="presParOf" srcId="{34BDCEA5-79FE-4605-BFD0-6251CE8853D3}" destId="{D5B1EA73-00BC-434B-A922-93A7C8894B76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86A9F2A3-F8BB-419D-BDE1-399B934DD7B6}" type="doc">
      <dgm:prSet loTypeId="urn:microsoft.com/office/officeart/2005/8/layout/bProcess3" loCatId="process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F035AD1-CD2C-4744-8CF9-D1B50B96B7AF}">
      <dgm:prSet phldrT="[Text]"/>
      <dgm:spPr/>
      <dgm:t>
        <a:bodyPr/>
        <a:lstStyle/>
        <a:p>
          <a:r>
            <a:rPr lang="en-IN" dirty="0" smtClean="0"/>
            <a:t>USER INTERFACE</a:t>
          </a:r>
          <a:endParaRPr lang="en-US" dirty="0"/>
        </a:p>
      </dgm:t>
    </dgm:pt>
    <dgm:pt modelId="{A4114AB3-FF17-4882-A4EF-84DE70E7B8D4}" type="parTrans" cxnId="{E883C7F3-9FE0-457C-AB4A-95BA75DDE3CE}">
      <dgm:prSet/>
      <dgm:spPr/>
      <dgm:t>
        <a:bodyPr/>
        <a:lstStyle/>
        <a:p>
          <a:endParaRPr lang="en-US"/>
        </a:p>
      </dgm:t>
    </dgm:pt>
    <dgm:pt modelId="{1FE9FCEB-5252-42E5-BF84-4D2E5AE64C9F}" type="sibTrans" cxnId="{E883C7F3-9FE0-457C-AB4A-95BA75DDE3CE}">
      <dgm:prSet/>
      <dgm:spPr/>
      <dgm:t>
        <a:bodyPr/>
        <a:lstStyle/>
        <a:p>
          <a:endParaRPr lang="en-US"/>
        </a:p>
      </dgm:t>
    </dgm:pt>
    <dgm:pt modelId="{7D6E307C-B63E-4CCB-82A4-78E07535AF67}">
      <dgm:prSet phldrT="[Text]"/>
      <dgm:spPr/>
      <dgm:t>
        <a:bodyPr/>
        <a:lstStyle/>
        <a:p>
          <a:r>
            <a:rPr lang="en-IN" dirty="0" smtClean="0"/>
            <a:t>ARDUINO SUBSTATION</a:t>
          </a:r>
          <a:endParaRPr lang="en-US" dirty="0"/>
        </a:p>
      </dgm:t>
    </dgm:pt>
    <dgm:pt modelId="{1C82D478-AA58-4C15-831A-1106458879AD}" type="sibTrans" cxnId="{F1F994B0-C251-4671-A679-BC910C621C42}">
      <dgm:prSet/>
      <dgm:spPr/>
      <dgm:t>
        <a:bodyPr/>
        <a:lstStyle/>
        <a:p>
          <a:endParaRPr lang="en-US"/>
        </a:p>
      </dgm:t>
    </dgm:pt>
    <dgm:pt modelId="{5C5D40E8-7480-4C2A-8A8D-9A990607DDC1}" type="parTrans" cxnId="{F1F994B0-C251-4671-A679-BC910C621C42}">
      <dgm:prSet/>
      <dgm:spPr/>
      <dgm:t>
        <a:bodyPr/>
        <a:lstStyle/>
        <a:p>
          <a:endParaRPr lang="en-US"/>
        </a:p>
      </dgm:t>
    </dgm:pt>
    <dgm:pt modelId="{2C83E354-E68D-4CBF-A7D3-62B837EC74A4}">
      <dgm:prSet phldrT="[Text]"/>
      <dgm:spPr/>
      <dgm:t>
        <a:bodyPr/>
        <a:lstStyle/>
        <a:p>
          <a:r>
            <a:rPr lang="en-IN" dirty="0" smtClean="0"/>
            <a:t>CHANNEL - RF</a:t>
          </a:r>
          <a:endParaRPr lang="en-US" dirty="0"/>
        </a:p>
      </dgm:t>
    </dgm:pt>
    <dgm:pt modelId="{29AAEB3E-C7D8-4019-9F5A-9492818F9092}" type="sibTrans" cxnId="{AA93406D-EBB5-46ED-996A-1E3A19624D5D}">
      <dgm:prSet/>
      <dgm:spPr/>
      <dgm:t>
        <a:bodyPr/>
        <a:lstStyle/>
        <a:p>
          <a:endParaRPr lang="en-US"/>
        </a:p>
      </dgm:t>
    </dgm:pt>
    <dgm:pt modelId="{FBB82D8D-D582-48F7-BCD6-B8B2B9AA6A0F}" type="parTrans" cxnId="{AA93406D-EBB5-46ED-996A-1E3A19624D5D}">
      <dgm:prSet/>
      <dgm:spPr/>
      <dgm:t>
        <a:bodyPr/>
        <a:lstStyle/>
        <a:p>
          <a:endParaRPr lang="en-US"/>
        </a:p>
      </dgm:t>
    </dgm:pt>
    <dgm:pt modelId="{70456293-71E6-4FF2-9460-DCBEFE54A87E}">
      <dgm:prSet phldrT="[Text]"/>
      <dgm:spPr/>
      <dgm:t>
        <a:bodyPr/>
        <a:lstStyle/>
        <a:p>
          <a:r>
            <a:rPr lang="en-IN" dirty="0" smtClean="0"/>
            <a:t>RASPBERRY PI 2 BASE STATION</a:t>
          </a:r>
          <a:endParaRPr lang="en-US" dirty="0"/>
        </a:p>
      </dgm:t>
    </dgm:pt>
    <dgm:pt modelId="{F02E88C6-81C1-4CA6-8181-1F5981A812F1}" type="sibTrans" cxnId="{F6944582-2E1E-4C6C-BB88-67E09661AE45}">
      <dgm:prSet/>
      <dgm:spPr/>
      <dgm:t>
        <a:bodyPr/>
        <a:lstStyle/>
        <a:p>
          <a:endParaRPr lang="en-US"/>
        </a:p>
      </dgm:t>
    </dgm:pt>
    <dgm:pt modelId="{018BFAA2-8934-48E5-AA6C-C92880700216}" type="parTrans" cxnId="{F6944582-2E1E-4C6C-BB88-67E09661AE45}">
      <dgm:prSet/>
      <dgm:spPr/>
      <dgm:t>
        <a:bodyPr/>
        <a:lstStyle/>
        <a:p>
          <a:endParaRPr lang="en-US"/>
        </a:p>
      </dgm:t>
    </dgm:pt>
    <dgm:pt modelId="{AECA36A7-8642-4A0E-A287-C99C5E3E4A1B}">
      <dgm:prSet phldrT="[Text]"/>
      <dgm:spPr/>
      <dgm:t>
        <a:bodyPr/>
        <a:lstStyle/>
        <a:p>
          <a:r>
            <a:rPr lang="en-IN" dirty="0" smtClean="0"/>
            <a:t>CHANNEL - INTERNET</a:t>
          </a:r>
          <a:endParaRPr lang="en-US" dirty="0"/>
        </a:p>
      </dgm:t>
    </dgm:pt>
    <dgm:pt modelId="{87755448-A0F3-4E8A-9B55-5A8032B9F457}" type="sibTrans" cxnId="{A116725F-1DE7-478E-8CA9-27EC73F13FA2}">
      <dgm:prSet/>
      <dgm:spPr/>
      <dgm:t>
        <a:bodyPr/>
        <a:lstStyle/>
        <a:p>
          <a:endParaRPr lang="en-US"/>
        </a:p>
      </dgm:t>
    </dgm:pt>
    <dgm:pt modelId="{DC8E7498-8526-4D75-A3BA-3D33A2523B9C}" type="parTrans" cxnId="{A116725F-1DE7-478E-8CA9-27EC73F13FA2}">
      <dgm:prSet/>
      <dgm:spPr/>
      <dgm:t>
        <a:bodyPr/>
        <a:lstStyle/>
        <a:p>
          <a:endParaRPr lang="en-US"/>
        </a:p>
      </dgm:t>
    </dgm:pt>
    <dgm:pt modelId="{C0EBF1D5-2D01-4D28-BD32-8EE5C1E010A1}">
      <dgm:prSet phldrT="[Text]"/>
      <dgm:spPr/>
      <dgm:t>
        <a:bodyPr/>
        <a:lstStyle/>
        <a:p>
          <a:r>
            <a:rPr lang="en-IN" dirty="0" smtClean="0"/>
            <a:t>PWM OUTPUT ADJUSTED BY P CONTROLLER</a:t>
          </a:r>
        </a:p>
      </dgm:t>
    </dgm:pt>
    <dgm:pt modelId="{1D45ACCA-4C5F-45E7-A76C-85A5750725FA}" type="parTrans" cxnId="{50E9B5A3-C8AE-4C3F-B01B-625191CD174B}">
      <dgm:prSet/>
      <dgm:spPr/>
      <dgm:t>
        <a:bodyPr/>
        <a:lstStyle/>
        <a:p>
          <a:endParaRPr lang="en-US"/>
        </a:p>
      </dgm:t>
    </dgm:pt>
    <dgm:pt modelId="{95CD81B3-EA82-479C-B9AF-7B5D376F54E2}" type="sibTrans" cxnId="{50E9B5A3-C8AE-4C3F-B01B-625191CD174B}">
      <dgm:prSet/>
      <dgm:spPr/>
      <dgm:t>
        <a:bodyPr/>
        <a:lstStyle/>
        <a:p>
          <a:endParaRPr lang="en-US"/>
        </a:p>
      </dgm:t>
    </dgm:pt>
    <dgm:pt modelId="{7753086C-5FB5-41FC-AD60-0BA1F1ECB032}">
      <dgm:prSet phldrT="[Text]"/>
      <dgm:spPr/>
      <dgm:t>
        <a:bodyPr/>
        <a:lstStyle/>
        <a:p>
          <a:r>
            <a:rPr lang="en-IN" dirty="0" smtClean="0"/>
            <a:t>AMPLIFICATION AND FILTER CIRCUITS</a:t>
          </a:r>
          <a:endParaRPr lang="en-US" dirty="0"/>
        </a:p>
      </dgm:t>
    </dgm:pt>
    <dgm:pt modelId="{5943F3A5-6406-4715-B2BF-C61BE993C092}" type="parTrans" cxnId="{02D9986C-FB33-48D7-A2A4-E0BF904E24B6}">
      <dgm:prSet/>
      <dgm:spPr/>
      <dgm:t>
        <a:bodyPr/>
        <a:lstStyle/>
        <a:p>
          <a:endParaRPr lang="en-US"/>
        </a:p>
      </dgm:t>
    </dgm:pt>
    <dgm:pt modelId="{0FB3C02E-317A-4533-BB2E-C78B4709B6F7}" type="sibTrans" cxnId="{02D9986C-FB33-48D7-A2A4-E0BF904E24B6}">
      <dgm:prSet/>
      <dgm:spPr/>
      <dgm:t>
        <a:bodyPr/>
        <a:lstStyle/>
        <a:p>
          <a:endParaRPr lang="en-US"/>
        </a:p>
      </dgm:t>
    </dgm:pt>
    <dgm:pt modelId="{49C6D5FD-683D-4AB4-BE1C-8DB009C28B5E}">
      <dgm:prSet phldrT="[Text]"/>
      <dgm:spPr/>
      <dgm:t>
        <a:bodyPr/>
        <a:lstStyle/>
        <a:p>
          <a:r>
            <a:rPr lang="en-IN" dirty="0" smtClean="0"/>
            <a:t>DIGITAL BALLAST</a:t>
          </a:r>
          <a:endParaRPr lang="en-US" dirty="0"/>
        </a:p>
      </dgm:t>
    </dgm:pt>
    <dgm:pt modelId="{008E7686-2FBF-4EEE-999B-4266E4C7EB67}" type="parTrans" cxnId="{30DCD3DF-6E9B-4E9D-9AA0-0C8F14A339DE}">
      <dgm:prSet/>
      <dgm:spPr/>
      <dgm:t>
        <a:bodyPr/>
        <a:lstStyle/>
        <a:p>
          <a:endParaRPr lang="en-US"/>
        </a:p>
      </dgm:t>
    </dgm:pt>
    <dgm:pt modelId="{EDAF88DF-84E9-47B3-BA6F-8095A5A29B8D}" type="sibTrans" cxnId="{30DCD3DF-6E9B-4E9D-9AA0-0C8F14A339DE}">
      <dgm:prSet/>
      <dgm:spPr/>
      <dgm:t>
        <a:bodyPr/>
        <a:lstStyle/>
        <a:p>
          <a:endParaRPr lang="en-US"/>
        </a:p>
      </dgm:t>
    </dgm:pt>
    <dgm:pt modelId="{5EF75B08-D58A-4B6D-A3CF-612E4120B9AF}">
      <dgm:prSet phldrT="[Text]"/>
      <dgm:spPr/>
      <dgm:t>
        <a:bodyPr/>
        <a:lstStyle/>
        <a:p>
          <a:r>
            <a:rPr lang="en-IN" dirty="0" smtClean="0"/>
            <a:t>LIGHT FIXTURE</a:t>
          </a:r>
          <a:endParaRPr lang="en-US" dirty="0"/>
        </a:p>
      </dgm:t>
    </dgm:pt>
    <dgm:pt modelId="{02359453-309B-4A6B-9F49-599CBD05A069}" type="parTrans" cxnId="{34831EA7-D9D7-43ED-8392-6B91B7346116}">
      <dgm:prSet/>
      <dgm:spPr/>
      <dgm:t>
        <a:bodyPr/>
        <a:lstStyle/>
        <a:p>
          <a:endParaRPr lang="en-US"/>
        </a:p>
      </dgm:t>
    </dgm:pt>
    <dgm:pt modelId="{8C55C710-F541-46E8-94DD-054260DF91C2}" type="sibTrans" cxnId="{34831EA7-D9D7-43ED-8392-6B91B7346116}">
      <dgm:prSet/>
      <dgm:spPr/>
      <dgm:t>
        <a:bodyPr/>
        <a:lstStyle/>
        <a:p>
          <a:endParaRPr lang="en-US"/>
        </a:p>
      </dgm:t>
    </dgm:pt>
    <dgm:pt modelId="{9FEFC475-351B-48DF-A091-D7709BBC76A5}" type="pres">
      <dgm:prSet presAssocID="{86A9F2A3-F8BB-419D-BDE1-399B934DD7B6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B2D7EC1-580D-4EE4-A0BE-C69D764AD175}" type="pres">
      <dgm:prSet presAssocID="{3F035AD1-CD2C-4744-8CF9-D1B50B96B7AF}" presName="node" presStyleLbl="node1" presStyleIdx="0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ADADABA-357D-4055-B559-F32D0A4025B5}" type="pres">
      <dgm:prSet presAssocID="{1FE9FCEB-5252-42E5-BF84-4D2E5AE64C9F}" presName="sibTrans" presStyleLbl="sibTrans1D1" presStyleIdx="0" presStyleCnt="8"/>
      <dgm:spPr/>
      <dgm:t>
        <a:bodyPr/>
        <a:lstStyle/>
        <a:p>
          <a:endParaRPr lang="en-US"/>
        </a:p>
      </dgm:t>
    </dgm:pt>
    <dgm:pt modelId="{F8FCBF1D-7892-493B-8E71-B416C3A355C9}" type="pres">
      <dgm:prSet presAssocID="{1FE9FCEB-5252-42E5-BF84-4D2E5AE64C9F}" presName="connectorText" presStyleLbl="sibTrans1D1" presStyleIdx="0" presStyleCnt="8"/>
      <dgm:spPr/>
      <dgm:t>
        <a:bodyPr/>
        <a:lstStyle/>
        <a:p>
          <a:endParaRPr lang="en-US"/>
        </a:p>
      </dgm:t>
    </dgm:pt>
    <dgm:pt modelId="{720EEED9-CFD6-46A6-A583-40996DF86B25}" type="pres">
      <dgm:prSet presAssocID="{AECA36A7-8642-4A0E-A287-C99C5E3E4A1B}" presName="node" presStyleLbl="node1" presStyleIdx="1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548395E-6781-47A8-8017-2BFAA40D1504}" type="pres">
      <dgm:prSet presAssocID="{87755448-A0F3-4E8A-9B55-5A8032B9F457}" presName="sibTrans" presStyleLbl="sibTrans1D1" presStyleIdx="1" presStyleCnt="8"/>
      <dgm:spPr/>
      <dgm:t>
        <a:bodyPr/>
        <a:lstStyle/>
        <a:p>
          <a:endParaRPr lang="en-US"/>
        </a:p>
      </dgm:t>
    </dgm:pt>
    <dgm:pt modelId="{AC79AAF6-4778-4F5E-AFBB-C3708836A5A9}" type="pres">
      <dgm:prSet presAssocID="{87755448-A0F3-4E8A-9B55-5A8032B9F457}" presName="connectorText" presStyleLbl="sibTrans1D1" presStyleIdx="1" presStyleCnt="8"/>
      <dgm:spPr/>
      <dgm:t>
        <a:bodyPr/>
        <a:lstStyle/>
        <a:p>
          <a:endParaRPr lang="en-US"/>
        </a:p>
      </dgm:t>
    </dgm:pt>
    <dgm:pt modelId="{A0319498-547B-44B2-B151-2BB700890BBA}" type="pres">
      <dgm:prSet presAssocID="{70456293-71E6-4FF2-9460-DCBEFE54A87E}" presName="node" presStyleLbl="node1" presStyleIdx="2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0E415E6-EE44-474A-A92B-53B2AB14F7E7}" type="pres">
      <dgm:prSet presAssocID="{F02E88C6-81C1-4CA6-8181-1F5981A812F1}" presName="sibTrans" presStyleLbl="sibTrans1D1" presStyleIdx="2" presStyleCnt="8"/>
      <dgm:spPr/>
      <dgm:t>
        <a:bodyPr/>
        <a:lstStyle/>
        <a:p>
          <a:endParaRPr lang="en-US"/>
        </a:p>
      </dgm:t>
    </dgm:pt>
    <dgm:pt modelId="{86A23BC0-CE6B-4FBE-8192-C40695A893C1}" type="pres">
      <dgm:prSet presAssocID="{F02E88C6-81C1-4CA6-8181-1F5981A812F1}" presName="connectorText" presStyleLbl="sibTrans1D1" presStyleIdx="2" presStyleCnt="8"/>
      <dgm:spPr/>
      <dgm:t>
        <a:bodyPr/>
        <a:lstStyle/>
        <a:p>
          <a:endParaRPr lang="en-US"/>
        </a:p>
      </dgm:t>
    </dgm:pt>
    <dgm:pt modelId="{30C338A5-AD4C-44AE-A3B8-0F062F80813C}" type="pres">
      <dgm:prSet presAssocID="{2C83E354-E68D-4CBF-A7D3-62B837EC74A4}" presName="node" presStyleLbl="node1" presStyleIdx="3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4CFD8AC-C0B6-411D-ADDA-1C87A96500F9}" type="pres">
      <dgm:prSet presAssocID="{29AAEB3E-C7D8-4019-9F5A-9492818F9092}" presName="sibTrans" presStyleLbl="sibTrans1D1" presStyleIdx="3" presStyleCnt="8"/>
      <dgm:spPr/>
      <dgm:t>
        <a:bodyPr/>
        <a:lstStyle/>
        <a:p>
          <a:endParaRPr lang="en-US"/>
        </a:p>
      </dgm:t>
    </dgm:pt>
    <dgm:pt modelId="{37152C0D-16E5-4ECF-8CB9-479E84D693F2}" type="pres">
      <dgm:prSet presAssocID="{29AAEB3E-C7D8-4019-9F5A-9492818F9092}" presName="connectorText" presStyleLbl="sibTrans1D1" presStyleIdx="3" presStyleCnt="8"/>
      <dgm:spPr/>
      <dgm:t>
        <a:bodyPr/>
        <a:lstStyle/>
        <a:p>
          <a:endParaRPr lang="en-US"/>
        </a:p>
      </dgm:t>
    </dgm:pt>
    <dgm:pt modelId="{85042C04-464D-4C75-942E-D5C151B584CA}" type="pres">
      <dgm:prSet presAssocID="{7D6E307C-B63E-4CCB-82A4-78E07535AF67}" presName="node" presStyleLbl="node1" presStyleIdx="4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1C692FE-FC1C-47AF-B8A4-1D23D634DF69}" type="pres">
      <dgm:prSet presAssocID="{1C82D478-AA58-4C15-831A-1106458879AD}" presName="sibTrans" presStyleLbl="sibTrans1D1" presStyleIdx="4" presStyleCnt="8"/>
      <dgm:spPr/>
      <dgm:t>
        <a:bodyPr/>
        <a:lstStyle/>
        <a:p>
          <a:endParaRPr lang="en-US"/>
        </a:p>
      </dgm:t>
    </dgm:pt>
    <dgm:pt modelId="{DEE4F713-A544-45F1-89AF-1F85C34FD4D6}" type="pres">
      <dgm:prSet presAssocID="{1C82D478-AA58-4C15-831A-1106458879AD}" presName="connectorText" presStyleLbl="sibTrans1D1" presStyleIdx="4" presStyleCnt="8"/>
      <dgm:spPr/>
      <dgm:t>
        <a:bodyPr/>
        <a:lstStyle/>
        <a:p>
          <a:endParaRPr lang="en-US"/>
        </a:p>
      </dgm:t>
    </dgm:pt>
    <dgm:pt modelId="{A370E7A3-FE25-4E88-A030-3164F77CE3A5}" type="pres">
      <dgm:prSet presAssocID="{C0EBF1D5-2D01-4D28-BD32-8EE5C1E010A1}" presName="node" presStyleLbl="node1" presStyleIdx="5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771A469-0F49-4AC5-810C-059351BDA24A}" type="pres">
      <dgm:prSet presAssocID="{95CD81B3-EA82-479C-B9AF-7B5D376F54E2}" presName="sibTrans" presStyleLbl="sibTrans1D1" presStyleIdx="5" presStyleCnt="8"/>
      <dgm:spPr/>
      <dgm:t>
        <a:bodyPr/>
        <a:lstStyle/>
        <a:p>
          <a:endParaRPr lang="en-US"/>
        </a:p>
      </dgm:t>
    </dgm:pt>
    <dgm:pt modelId="{4C1FA12E-3FEB-45EB-B809-B5274A36C0B8}" type="pres">
      <dgm:prSet presAssocID="{95CD81B3-EA82-479C-B9AF-7B5D376F54E2}" presName="connectorText" presStyleLbl="sibTrans1D1" presStyleIdx="5" presStyleCnt="8"/>
      <dgm:spPr/>
      <dgm:t>
        <a:bodyPr/>
        <a:lstStyle/>
        <a:p>
          <a:endParaRPr lang="en-US"/>
        </a:p>
      </dgm:t>
    </dgm:pt>
    <dgm:pt modelId="{771A780D-8116-46B2-BB66-F33A9CE8DC48}" type="pres">
      <dgm:prSet presAssocID="{7753086C-5FB5-41FC-AD60-0BA1F1ECB032}" presName="node" presStyleLbl="node1" presStyleIdx="6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C9AC939-EEE0-4F42-9FCC-86954EF9ABF5}" type="pres">
      <dgm:prSet presAssocID="{0FB3C02E-317A-4533-BB2E-C78B4709B6F7}" presName="sibTrans" presStyleLbl="sibTrans1D1" presStyleIdx="6" presStyleCnt="8"/>
      <dgm:spPr/>
      <dgm:t>
        <a:bodyPr/>
        <a:lstStyle/>
        <a:p>
          <a:endParaRPr lang="en-US"/>
        </a:p>
      </dgm:t>
    </dgm:pt>
    <dgm:pt modelId="{39A3DEE5-F440-4DAE-8E6B-675276533D59}" type="pres">
      <dgm:prSet presAssocID="{0FB3C02E-317A-4533-BB2E-C78B4709B6F7}" presName="connectorText" presStyleLbl="sibTrans1D1" presStyleIdx="6" presStyleCnt="8"/>
      <dgm:spPr/>
      <dgm:t>
        <a:bodyPr/>
        <a:lstStyle/>
        <a:p>
          <a:endParaRPr lang="en-US"/>
        </a:p>
      </dgm:t>
    </dgm:pt>
    <dgm:pt modelId="{35E9A6A0-8FA0-485D-9E8A-0A990CE11B82}" type="pres">
      <dgm:prSet presAssocID="{49C6D5FD-683D-4AB4-BE1C-8DB009C28B5E}" presName="node" presStyleLbl="node1" presStyleIdx="7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9A9D8C9-C38D-4C43-924D-D2892C4C1810}" type="pres">
      <dgm:prSet presAssocID="{EDAF88DF-84E9-47B3-BA6F-8095A5A29B8D}" presName="sibTrans" presStyleLbl="sibTrans1D1" presStyleIdx="7" presStyleCnt="8"/>
      <dgm:spPr/>
      <dgm:t>
        <a:bodyPr/>
        <a:lstStyle/>
        <a:p>
          <a:endParaRPr lang="en-US"/>
        </a:p>
      </dgm:t>
    </dgm:pt>
    <dgm:pt modelId="{05265B09-5616-46E8-B2E7-0F24D07DA9B7}" type="pres">
      <dgm:prSet presAssocID="{EDAF88DF-84E9-47B3-BA6F-8095A5A29B8D}" presName="connectorText" presStyleLbl="sibTrans1D1" presStyleIdx="7" presStyleCnt="8"/>
      <dgm:spPr/>
      <dgm:t>
        <a:bodyPr/>
        <a:lstStyle/>
        <a:p>
          <a:endParaRPr lang="en-US"/>
        </a:p>
      </dgm:t>
    </dgm:pt>
    <dgm:pt modelId="{38CB1E2A-6EB0-41EF-AA66-043B55D0232A}" type="pres">
      <dgm:prSet presAssocID="{5EF75B08-D58A-4B6D-A3CF-612E4120B9AF}" presName="node" presStyleLbl="node1" presStyleIdx="8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883C7F3-9FE0-457C-AB4A-95BA75DDE3CE}" srcId="{86A9F2A3-F8BB-419D-BDE1-399B934DD7B6}" destId="{3F035AD1-CD2C-4744-8CF9-D1B50B96B7AF}" srcOrd="0" destOrd="0" parTransId="{A4114AB3-FF17-4882-A4EF-84DE70E7B8D4}" sibTransId="{1FE9FCEB-5252-42E5-BF84-4D2E5AE64C9F}"/>
    <dgm:cxn modelId="{149D1633-3689-435C-B00C-3C45ED5588E2}" type="presOf" srcId="{0FB3C02E-317A-4533-BB2E-C78B4709B6F7}" destId="{4C9AC939-EEE0-4F42-9FCC-86954EF9ABF5}" srcOrd="0" destOrd="0" presId="urn:microsoft.com/office/officeart/2005/8/layout/bProcess3"/>
    <dgm:cxn modelId="{530ACEDB-EB0E-47EE-BC78-331941F51FF9}" type="presOf" srcId="{0FB3C02E-317A-4533-BB2E-C78B4709B6F7}" destId="{39A3DEE5-F440-4DAE-8E6B-675276533D59}" srcOrd="1" destOrd="0" presId="urn:microsoft.com/office/officeart/2005/8/layout/bProcess3"/>
    <dgm:cxn modelId="{50E9B5A3-C8AE-4C3F-B01B-625191CD174B}" srcId="{86A9F2A3-F8BB-419D-BDE1-399B934DD7B6}" destId="{C0EBF1D5-2D01-4D28-BD32-8EE5C1E010A1}" srcOrd="5" destOrd="0" parTransId="{1D45ACCA-4C5F-45E7-A76C-85A5750725FA}" sibTransId="{95CD81B3-EA82-479C-B9AF-7B5D376F54E2}"/>
    <dgm:cxn modelId="{33A390A7-9A44-42FC-AB5C-8E9CD0C846A4}" type="presOf" srcId="{29AAEB3E-C7D8-4019-9F5A-9492818F9092}" destId="{24CFD8AC-C0B6-411D-ADDA-1C87A96500F9}" srcOrd="0" destOrd="0" presId="urn:microsoft.com/office/officeart/2005/8/layout/bProcess3"/>
    <dgm:cxn modelId="{63135852-02F8-46C0-AA21-1E238E9AA107}" type="presOf" srcId="{F02E88C6-81C1-4CA6-8181-1F5981A812F1}" destId="{86A23BC0-CE6B-4FBE-8192-C40695A893C1}" srcOrd="1" destOrd="0" presId="urn:microsoft.com/office/officeart/2005/8/layout/bProcess3"/>
    <dgm:cxn modelId="{E394D140-290C-4F94-A2A9-886616F5C079}" type="presOf" srcId="{29AAEB3E-C7D8-4019-9F5A-9492818F9092}" destId="{37152C0D-16E5-4ECF-8CB9-479E84D693F2}" srcOrd="1" destOrd="0" presId="urn:microsoft.com/office/officeart/2005/8/layout/bProcess3"/>
    <dgm:cxn modelId="{30E7EBCF-9C72-426E-B207-861C506AC828}" type="presOf" srcId="{86A9F2A3-F8BB-419D-BDE1-399B934DD7B6}" destId="{9FEFC475-351B-48DF-A091-D7709BBC76A5}" srcOrd="0" destOrd="0" presId="urn:microsoft.com/office/officeart/2005/8/layout/bProcess3"/>
    <dgm:cxn modelId="{17831FA1-A641-4D1E-BFF8-20EC093842C2}" type="presOf" srcId="{C0EBF1D5-2D01-4D28-BD32-8EE5C1E010A1}" destId="{A370E7A3-FE25-4E88-A030-3164F77CE3A5}" srcOrd="0" destOrd="0" presId="urn:microsoft.com/office/officeart/2005/8/layout/bProcess3"/>
    <dgm:cxn modelId="{02D9986C-FB33-48D7-A2A4-E0BF904E24B6}" srcId="{86A9F2A3-F8BB-419D-BDE1-399B934DD7B6}" destId="{7753086C-5FB5-41FC-AD60-0BA1F1ECB032}" srcOrd="6" destOrd="0" parTransId="{5943F3A5-6406-4715-B2BF-C61BE993C092}" sibTransId="{0FB3C02E-317A-4533-BB2E-C78B4709B6F7}"/>
    <dgm:cxn modelId="{AA93406D-EBB5-46ED-996A-1E3A19624D5D}" srcId="{86A9F2A3-F8BB-419D-BDE1-399B934DD7B6}" destId="{2C83E354-E68D-4CBF-A7D3-62B837EC74A4}" srcOrd="3" destOrd="0" parTransId="{FBB82D8D-D582-48F7-BCD6-B8B2B9AA6A0F}" sibTransId="{29AAEB3E-C7D8-4019-9F5A-9492818F9092}"/>
    <dgm:cxn modelId="{30DCD3DF-6E9B-4E9D-9AA0-0C8F14A339DE}" srcId="{86A9F2A3-F8BB-419D-BDE1-399B934DD7B6}" destId="{49C6D5FD-683D-4AB4-BE1C-8DB009C28B5E}" srcOrd="7" destOrd="0" parTransId="{008E7686-2FBF-4EEE-999B-4266E4C7EB67}" sibTransId="{EDAF88DF-84E9-47B3-BA6F-8095A5A29B8D}"/>
    <dgm:cxn modelId="{428EA2AF-7769-47D8-A097-B0D86E89372C}" type="presOf" srcId="{1FE9FCEB-5252-42E5-BF84-4D2E5AE64C9F}" destId="{8ADADABA-357D-4055-B559-F32D0A4025B5}" srcOrd="0" destOrd="0" presId="urn:microsoft.com/office/officeart/2005/8/layout/bProcess3"/>
    <dgm:cxn modelId="{2A8F9CBD-7CD1-49E9-A3D4-53B6B1BAEFEC}" type="presOf" srcId="{EDAF88DF-84E9-47B3-BA6F-8095A5A29B8D}" destId="{A9A9D8C9-C38D-4C43-924D-D2892C4C1810}" srcOrd="0" destOrd="0" presId="urn:microsoft.com/office/officeart/2005/8/layout/bProcess3"/>
    <dgm:cxn modelId="{54C7CD5D-46F0-4C64-8CE2-4E1EC50E01D6}" type="presOf" srcId="{95CD81B3-EA82-479C-B9AF-7B5D376F54E2}" destId="{D771A469-0F49-4AC5-810C-059351BDA24A}" srcOrd="0" destOrd="0" presId="urn:microsoft.com/office/officeart/2005/8/layout/bProcess3"/>
    <dgm:cxn modelId="{836369C1-47C2-4987-A7D8-8D3A8C7B6BE8}" type="presOf" srcId="{95CD81B3-EA82-479C-B9AF-7B5D376F54E2}" destId="{4C1FA12E-3FEB-45EB-B809-B5274A36C0B8}" srcOrd="1" destOrd="0" presId="urn:microsoft.com/office/officeart/2005/8/layout/bProcess3"/>
    <dgm:cxn modelId="{F1F994B0-C251-4671-A679-BC910C621C42}" srcId="{86A9F2A3-F8BB-419D-BDE1-399B934DD7B6}" destId="{7D6E307C-B63E-4CCB-82A4-78E07535AF67}" srcOrd="4" destOrd="0" parTransId="{5C5D40E8-7480-4C2A-8A8D-9A990607DDC1}" sibTransId="{1C82D478-AA58-4C15-831A-1106458879AD}"/>
    <dgm:cxn modelId="{8CFA6020-D0B7-476F-B587-4365947EDC52}" type="presOf" srcId="{7753086C-5FB5-41FC-AD60-0BA1F1ECB032}" destId="{771A780D-8116-46B2-BB66-F33A9CE8DC48}" srcOrd="0" destOrd="0" presId="urn:microsoft.com/office/officeart/2005/8/layout/bProcess3"/>
    <dgm:cxn modelId="{99FE7352-EE57-4EFC-B79A-D5169F056CBF}" type="presOf" srcId="{1FE9FCEB-5252-42E5-BF84-4D2E5AE64C9F}" destId="{F8FCBF1D-7892-493B-8E71-B416C3A355C9}" srcOrd="1" destOrd="0" presId="urn:microsoft.com/office/officeart/2005/8/layout/bProcess3"/>
    <dgm:cxn modelId="{34831EA7-D9D7-43ED-8392-6B91B7346116}" srcId="{86A9F2A3-F8BB-419D-BDE1-399B934DD7B6}" destId="{5EF75B08-D58A-4B6D-A3CF-612E4120B9AF}" srcOrd="8" destOrd="0" parTransId="{02359453-309B-4A6B-9F49-599CBD05A069}" sibTransId="{8C55C710-F541-46E8-94DD-054260DF91C2}"/>
    <dgm:cxn modelId="{7E190F68-7DDE-4766-B469-A8C1D22D8DFD}" type="presOf" srcId="{1C82D478-AA58-4C15-831A-1106458879AD}" destId="{DEE4F713-A544-45F1-89AF-1F85C34FD4D6}" srcOrd="1" destOrd="0" presId="urn:microsoft.com/office/officeart/2005/8/layout/bProcess3"/>
    <dgm:cxn modelId="{C332CC72-7FD2-46BE-88B1-7F9DB4FC0309}" type="presOf" srcId="{AECA36A7-8642-4A0E-A287-C99C5E3E4A1B}" destId="{720EEED9-CFD6-46A6-A583-40996DF86B25}" srcOrd="0" destOrd="0" presId="urn:microsoft.com/office/officeart/2005/8/layout/bProcess3"/>
    <dgm:cxn modelId="{03C17A98-8EF8-4C16-BD47-9A9E43C46F70}" type="presOf" srcId="{2C83E354-E68D-4CBF-A7D3-62B837EC74A4}" destId="{30C338A5-AD4C-44AE-A3B8-0F062F80813C}" srcOrd="0" destOrd="0" presId="urn:microsoft.com/office/officeart/2005/8/layout/bProcess3"/>
    <dgm:cxn modelId="{319F8C4E-23F5-42FE-8182-AE35BDF04F4D}" type="presOf" srcId="{87755448-A0F3-4E8A-9B55-5A8032B9F457}" destId="{AC79AAF6-4778-4F5E-AFBB-C3708836A5A9}" srcOrd="1" destOrd="0" presId="urn:microsoft.com/office/officeart/2005/8/layout/bProcess3"/>
    <dgm:cxn modelId="{53402B95-8898-4003-97D7-E0646003E185}" type="presOf" srcId="{5EF75B08-D58A-4B6D-A3CF-612E4120B9AF}" destId="{38CB1E2A-6EB0-41EF-AA66-043B55D0232A}" srcOrd="0" destOrd="0" presId="urn:microsoft.com/office/officeart/2005/8/layout/bProcess3"/>
    <dgm:cxn modelId="{FE02FEA0-D4AF-43BD-9169-B56DFA0B64C5}" type="presOf" srcId="{49C6D5FD-683D-4AB4-BE1C-8DB009C28B5E}" destId="{35E9A6A0-8FA0-485D-9E8A-0A990CE11B82}" srcOrd="0" destOrd="0" presId="urn:microsoft.com/office/officeart/2005/8/layout/bProcess3"/>
    <dgm:cxn modelId="{668BB6A2-0CA6-4B48-BE28-14F04D5C9931}" type="presOf" srcId="{7D6E307C-B63E-4CCB-82A4-78E07535AF67}" destId="{85042C04-464D-4C75-942E-D5C151B584CA}" srcOrd="0" destOrd="0" presId="urn:microsoft.com/office/officeart/2005/8/layout/bProcess3"/>
    <dgm:cxn modelId="{35A8E604-4DA3-4389-93D2-C9086D42E746}" type="presOf" srcId="{87755448-A0F3-4E8A-9B55-5A8032B9F457}" destId="{F548395E-6781-47A8-8017-2BFAA40D1504}" srcOrd="0" destOrd="0" presId="urn:microsoft.com/office/officeart/2005/8/layout/bProcess3"/>
    <dgm:cxn modelId="{B7CF9D1E-5D87-42A0-B029-9B4BF03730D4}" type="presOf" srcId="{F02E88C6-81C1-4CA6-8181-1F5981A812F1}" destId="{40E415E6-EE44-474A-A92B-53B2AB14F7E7}" srcOrd="0" destOrd="0" presId="urn:microsoft.com/office/officeart/2005/8/layout/bProcess3"/>
    <dgm:cxn modelId="{F48F082A-02C5-446E-910D-5F8BFD2536E9}" type="presOf" srcId="{EDAF88DF-84E9-47B3-BA6F-8095A5A29B8D}" destId="{05265B09-5616-46E8-B2E7-0F24D07DA9B7}" srcOrd="1" destOrd="0" presId="urn:microsoft.com/office/officeart/2005/8/layout/bProcess3"/>
    <dgm:cxn modelId="{A9AB617E-E4E0-4AED-A0B9-9281EF9C3A6A}" type="presOf" srcId="{3F035AD1-CD2C-4744-8CF9-D1B50B96B7AF}" destId="{0B2D7EC1-580D-4EE4-A0BE-C69D764AD175}" srcOrd="0" destOrd="0" presId="urn:microsoft.com/office/officeart/2005/8/layout/bProcess3"/>
    <dgm:cxn modelId="{A116725F-1DE7-478E-8CA9-27EC73F13FA2}" srcId="{86A9F2A3-F8BB-419D-BDE1-399B934DD7B6}" destId="{AECA36A7-8642-4A0E-A287-C99C5E3E4A1B}" srcOrd="1" destOrd="0" parTransId="{DC8E7498-8526-4D75-A3BA-3D33A2523B9C}" sibTransId="{87755448-A0F3-4E8A-9B55-5A8032B9F457}"/>
    <dgm:cxn modelId="{F6944582-2E1E-4C6C-BB88-67E09661AE45}" srcId="{86A9F2A3-F8BB-419D-BDE1-399B934DD7B6}" destId="{70456293-71E6-4FF2-9460-DCBEFE54A87E}" srcOrd="2" destOrd="0" parTransId="{018BFAA2-8934-48E5-AA6C-C92880700216}" sibTransId="{F02E88C6-81C1-4CA6-8181-1F5981A812F1}"/>
    <dgm:cxn modelId="{FAAF78B6-F432-43D0-BF7D-752A4BAFAFB1}" type="presOf" srcId="{70456293-71E6-4FF2-9460-DCBEFE54A87E}" destId="{A0319498-547B-44B2-B151-2BB700890BBA}" srcOrd="0" destOrd="0" presId="urn:microsoft.com/office/officeart/2005/8/layout/bProcess3"/>
    <dgm:cxn modelId="{FB2F01E8-38C8-49E1-B563-5F9D1469B909}" type="presOf" srcId="{1C82D478-AA58-4C15-831A-1106458879AD}" destId="{31C692FE-FC1C-47AF-B8A4-1D23D634DF69}" srcOrd="0" destOrd="0" presId="urn:microsoft.com/office/officeart/2005/8/layout/bProcess3"/>
    <dgm:cxn modelId="{43774F91-6110-4F68-BDB2-A43A49158B84}" type="presParOf" srcId="{9FEFC475-351B-48DF-A091-D7709BBC76A5}" destId="{0B2D7EC1-580D-4EE4-A0BE-C69D764AD175}" srcOrd="0" destOrd="0" presId="urn:microsoft.com/office/officeart/2005/8/layout/bProcess3"/>
    <dgm:cxn modelId="{48448A5F-2564-4962-B0AE-8C97F2D7ED7E}" type="presParOf" srcId="{9FEFC475-351B-48DF-A091-D7709BBC76A5}" destId="{8ADADABA-357D-4055-B559-F32D0A4025B5}" srcOrd="1" destOrd="0" presId="urn:microsoft.com/office/officeart/2005/8/layout/bProcess3"/>
    <dgm:cxn modelId="{91D05483-FDD3-481E-84FE-D2ADF450D29F}" type="presParOf" srcId="{8ADADABA-357D-4055-B559-F32D0A4025B5}" destId="{F8FCBF1D-7892-493B-8E71-B416C3A355C9}" srcOrd="0" destOrd="0" presId="urn:microsoft.com/office/officeart/2005/8/layout/bProcess3"/>
    <dgm:cxn modelId="{B5BA4500-AE39-48C7-8C42-FB017DAC445E}" type="presParOf" srcId="{9FEFC475-351B-48DF-A091-D7709BBC76A5}" destId="{720EEED9-CFD6-46A6-A583-40996DF86B25}" srcOrd="2" destOrd="0" presId="urn:microsoft.com/office/officeart/2005/8/layout/bProcess3"/>
    <dgm:cxn modelId="{1DD6FEA4-1622-40F9-8500-DCBD3F27F70A}" type="presParOf" srcId="{9FEFC475-351B-48DF-A091-D7709BBC76A5}" destId="{F548395E-6781-47A8-8017-2BFAA40D1504}" srcOrd="3" destOrd="0" presId="urn:microsoft.com/office/officeart/2005/8/layout/bProcess3"/>
    <dgm:cxn modelId="{3180770D-3312-4BBF-AE57-C19D9C075BB5}" type="presParOf" srcId="{F548395E-6781-47A8-8017-2BFAA40D1504}" destId="{AC79AAF6-4778-4F5E-AFBB-C3708836A5A9}" srcOrd="0" destOrd="0" presId="urn:microsoft.com/office/officeart/2005/8/layout/bProcess3"/>
    <dgm:cxn modelId="{B5D42BCF-65AF-4739-BC27-E66FCABBA960}" type="presParOf" srcId="{9FEFC475-351B-48DF-A091-D7709BBC76A5}" destId="{A0319498-547B-44B2-B151-2BB700890BBA}" srcOrd="4" destOrd="0" presId="urn:microsoft.com/office/officeart/2005/8/layout/bProcess3"/>
    <dgm:cxn modelId="{C66D20A5-2541-4213-A73D-46C7811847F5}" type="presParOf" srcId="{9FEFC475-351B-48DF-A091-D7709BBC76A5}" destId="{40E415E6-EE44-474A-A92B-53B2AB14F7E7}" srcOrd="5" destOrd="0" presId="urn:microsoft.com/office/officeart/2005/8/layout/bProcess3"/>
    <dgm:cxn modelId="{678FF483-283D-4EFB-A2C0-BD4FB4F95799}" type="presParOf" srcId="{40E415E6-EE44-474A-A92B-53B2AB14F7E7}" destId="{86A23BC0-CE6B-4FBE-8192-C40695A893C1}" srcOrd="0" destOrd="0" presId="urn:microsoft.com/office/officeart/2005/8/layout/bProcess3"/>
    <dgm:cxn modelId="{C26393AD-E0E5-4B2A-A45D-21B579CCA12A}" type="presParOf" srcId="{9FEFC475-351B-48DF-A091-D7709BBC76A5}" destId="{30C338A5-AD4C-44AE-A3B8-0F062F80813C}" srcOrd="6" destOrd="0" presId="urn:microsoft.com/office/officeart/2005/8/layout/bProcess3"/>
    <dgm:cxn modelId="{3E3C6947-874E-43DA-9734-2D14F0F0666D}" type="presParOf" srcId="{9FEFC475-351B-48DF-A091-D7709BBC76A5}" destId="{24CFD8AC-C0B6-411D-ADDA-1C87A96500F9}" srcOrd="7" destOrd="0" presId="urn:microsoft.com/office/officeart/2005/8/layout/bProcess3"/>
    <dgm:cxn modelId="{9715BEF0-D968-4D51-B1CE-932571BFCAD0}" type="presParOf" srcId="{24CFD8AC-C0B6-411D-ADDA-1C87A96500F9}" destId="{37152C0D-16E5-4ECF-8CB9-479E84D693F2}" srcOrd="0" destOrd="0" presId="urn:microsoft.com/office/officeart/2005/8/layout/bProcess3"/>
    <dgm:cxn modelId="{ED74D240-F376-4EF3-BFD7-731F94E0FF64}" type="presParOf" srcId="{9FEFC475-351B-48DF-A091-D7709BBC76A5}" destId="{85042C04-464D-4C75-942E-D5C151B584CA}" srcOrd="8" destOrd="0" presId="urn:microsoft.com/office/officeart/2005/8/layout/bProcess3"/>
    <dgm:cxn modelId="{D93D4365-0365-4661-A648-28E810EA1D53}" type="presParOf" srcId="{9FEFC475-351B-48DF-A091-D7709BBC76A5}" destId="{31C692FE-FC1C-47AF-B8A4-1D23D634DF69}" srcOrd="9" destOrd="0" presId="urn:microsoft.com/office/officeart/2005/8/layout/bProcess3"/>
    <dgm:cxn modelId="{8DE8C68B-12D5-4964-8CBE-30094759390D}" type="presParOf" srcId="{31C692FE-FC1C-47AF-B8A4-1D23D634DF69}" destId="{DEE4F713-A544-45F1-89AF-1F85C34FD4D6}" srcOrd="0" destOrd="0" presId="urn:microsoft.com/office/officeart/2005/8/layout/bProcess3"/>
    <dgm:cxn modelId="{DBAD3570-F6A7-4C25-883C-7FD62CAEA7D3}" type="presParOf" srcId="{9FEFC475-351B-48DF-A091-D7709BBC76A5}" destId="{A370E7A3-FE25-4E88-A030-3164F77CE3A5}" srcOrd="10" destOrd="0" presId="urn:microsoft.com/office/officeart/2005/8/layout/bProcess3"/>
    <dgm:cxn modelId="{EFF1E908-A98C-484A-95A4-593B954AA96F}" type="presParOf" srcId="{9FEFC475-351B-48DF-A091-D7709BBC76A5}" destId="{D771A469-0F49-4AC5-810C-059351BDA24A}" srcOrd="11" destOrd="0" presId="urn:microsoft.com/office/officeart/2005/8/layout/bProcess3"/>
    <dgm:cxn modelId="{A396AFBA-2444-4F4B-B285-6C1C7AD3FAE6}" type="presParOf" srcId="{D771A469-0F49-4AC5-810C-059351BDA24A}" destId="{4C1FA12E-3FEB-45EB-B809-B5274A36C0B8}" srcOrd="0" destOrd="0" presId="urn:microsoft.com/office/officeart/2005/8/layout/bProcess3"/>
    <dgm:cxn modelId="{4E5E5603-3E9B-4B0C-BA5D-EBDB5E189005}" type="presParOf" srcId="{9FEFC475-351B-48DF-A091-D7709BBC76A5}" destId="{771A780D-8116-46B2-BB66-F33A9CE8DC48}" srcOrd="12" destOrd="0" presId="urn:microsoft.com/office/officeart/2005/8/layout/bProcess3"/>
    <dgm:cxn modelId="{A8D8A30A-65AA-4564-A2B6-1FC1D84E2BC5}" type="presParOf" srcId="{9FEFC475-351B-48DF-A091-D7709BBC76A5}" destId="{4C9AC939-EEE0-4F42-9FCC-86954EF9ABF5}" srcOrd="13" destOrd="0" presId="urn:microsoft.com/office/officeart/2005/8/layout/bProcess3"/>
    <dgm:cxn modelId="{7216C00E-682F-49A1-B52F-A0590C1D1717}" type="presParOf" srcId="{4C9AC939-EEE0-4F42-9FCC-86954EF9ABF5}" destId="{39A3DEE5-F440-4DAE-8E6B-675276533D59}" srcOrd="0" destOrd="0" presId="urn:microsoft.com/office/officeart/2005/8/layout/bProcess3"/>
    <dgm:cxn modelId="{3E86194E-32CA-4F19-B281-25176D0E8B40}" type="presParOf" srcId="{9FEFC475-351B-48DF-A091-D7709BBC76A5}" destId="{35E9A6A0-8FA0-485D-9E8A-0A990CE11B82}" srcOrd="14" destOrd="0" presId="urn:microsoft.com/office/officeart/2005/8/layout/bProcess3"/>
    <dgm:cxn modelId="{F6AFBFB7-D610-4199-BA12-67876D5DF8C0}" type="presParOf" srcId="{9FEFC475-351B-48DF-A091-D7709BBC76A5}" destId="{A9A9D8C9-C38D-4C43-924D-D2892C4C1810}" srcOrd="15" destOrd="0" presId="urn:microsoft.com/office/officeart/2005/8/layout/bProcess3"/>
    <dgm:cxn modelId="{A8F188EA-CFD3-4B53-B1B1-468D32901CC3}" type="presParOf" srcId="{A9A9D8C9-C38D-4C43-924D-D2892C4C1810}" destId="{05265B09-5616-46E8-B2E7-0F24D07DA9B7}" srcOrd="0" destOrd="0" presId="urn:microsoft.com/office/officeart/2005/8/layout/bProcess3"/>
    <dgm:cxn modelId="{23A8AEB0-5C67-4539-9BA6-4E5A75937348}" type="presParOf" srcId="{9FEFC475-351B-48DF-A091-D7709BBC76A5}" destId="{38CB1E2A-6EB0-41EF-AA66-043B55D0232A}" srcOrd="16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86A9F2A3-F8BB-419D-BDE1-399B934DD7B6}" type="doc">
      <dgm:prSet loTypeId="urn:microsoft.com/office/officeart/2005/8/layout/bProcess3" loCatId="process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F035AD1-CD2C-4744-8CF9-D1B50B96B7AF}">
      <dgm:prSet phldrT="[Text]"/>
      <dgm:spPr/>
      <dgm:t>
        <a:bodyPr/>
        <a:lstStyle/>
        <a:p>
          <a:r>
            <a:rPr lang="en-IN" dirty="0" smtClean="0"/>
            <a:t>USER INTERFACE</a:t>
          </a:r>
          <a:endParaRPr lang="en-US" dirty="0"/>
        </a:p>
      </dgm:t>
    </dgm:pt>
    <dgm:pt modelId="{A4114AB3-FF17-4882-A4EF-84DE70E7B8D4}" type="parTrans" cxnId="{E883C7F3-9FE0-457C-AB4A-95BA75DDE3CE}">
      <dgm:prSet/>
      <dgm:spPr/>
      <dgm:t>
        <a:bodyPr/>
        <a:lstStyle/>
        <a:p>
          <a:endParaRPr lang="en-US"/>
        </a:p>
      </dgm:t>
    </dgm:pt>
    <dgm:pt modelId="{1FE9FCEB-5252-42E5-BF84-4D2E5AE64C9F}" type="sibTrans" cxnId="{E883C7F3-9FE0-457C-AB4A-95BA75DDE3CE}">
      <dgm:prSet/>
      <dgm:spPr/>
      <dgm:t>
        <a:bodyPr/>
        <a:lstStyle/>
        <a:p>
          <a:endParaRPr lang="en-US"/>
        </a:p>
      </dgm:t>
    </dgm:pt>
    <dgm:pt modelId="{7D6E307C-B63E-4CCB-82A4-78E07535AF67}">
      <dgm:prSet phldrT="[Text]"/>
      <dgm:spPr/>
      <dgm:t>
        <a:bodyPr/>
        <a:lstStyle/>
        <a:p>
          <a:r>
            <a:rPr lang="en-IN" dirty="0" smtClean="0"/>
            <a:t>ARDUINO SUBSTATION</a:t>
          </a:r>
          <a:endParaRPr lang="en-US" dirty="0"/>
        </a:p>
      </dgm:t>
    </dgm:pt>
    <dgm:pt modelId="{1C82D478-AA58-4C15-831A-1106458879AD}" type="sibTrans" cxnId="{F1F994B0-C251-4671-A679-BC910C621C42}">
      <dgm:prSet/>
      <dgm:spPr/>
      <dgm:t>
        <a:bodyPr/>
        <a:lstStyle/>
        <a:p>
          <a:endParaRPr lang="en-US"/>
        </a:p>
      </dgm:t>
    </dgm:pt>
    <dgm:pt modelId="{5C5D40E8-7480-4C2A-8A8D-9A990607DDC1}" type="parTrans" cxnId="{F1F994B0-C251-4671-A679-BC910C621C42}">
      <dgm:prSet/>
      <dgm:spPr/>
      <dgm:t>
        <a:bodyPr/>
        <a:lstStyle/>
        <a:p>
          <a:endParaRPr lang="en-US"/>
        </a:p>
      </dgm:t>
    </dgm:pt>
    <dgm:pt modelId="{2C83E354-E68D-4CBF-A7D3-62B837EC74A4}">
      <dgm:prSet phldrT="[Text]"/>
      <dgm:spPr/>
      <dgm:t>
        <a:bodyPr/>
        <a:lstStyle/>
        <a:p>
          <a:r>
            <a:rPr lang="en-IN" dirty="0" smtClean="0"/>
            <a:t>CHANNEL - RF</a:t>
          </a:r>
          <a:endParaRPr lang="en-US" dirty="0"/>
        </a:p>
      </dgm:t>
    </dgm:pt>
    <dgm:pt modelId="{29AAEB3E-C7D8-4019-9F5A-9492818F9092}" type="sibTrans" cxnId="{AA93406D-EBB5-46ED-996A-1E3A19624D5D}">
      <dgm:prSet/>
      <dgm:spPr/>
      <dgm:t>
        <a:bodyPr/>
        <a:lstStyle/>
        <a:p>
          <a:endParaRPr lang="en-US"/>
        </a:p>
      </dgm:t>
    </dgm:pt>
    <dgm:pt modelId="{FBB82D8D-D582-48F7-BCD6-B8B2B9AA6A0F}" type="parTrans" cxnId="{AA93406D-EBB5-46ED-996A-1E3A19624D5D}">
      <dgm:prSet/>
      <dgm:spPr/>
      <dgm:t>
        <a:bodyPr/>
        <a:lstStyle/>
        <a:p>
          <a:endParaRPr lang="en-US"/>
        </a:p>
      </dgm:t>
    </dgm:pt>
    <dgm:pt modelId="{70456293-71E6-4FF2-9460-DCBEFE54A87E}">
      <dgm:prSet phldrT="[Text]"/>
      <dgm:spPr/>
      <dgm:t>
        <a:bodyPr/>
        <a:lstStyle/>
        <a:p>
          <a:r>
            <a:rPr lang="en-IN" dirty="0" smtClean="0"/>
            <a:t>RASPBERRY PI 2 BASE STATION</a:t>
          </a:r>
          <a:endParaRPr lang="en-US" dirty="0"/>
        </a:p>
      </dgm:t>
    </dgm:pt>
    <dgm:pt modelId="{F02E88C6-81C1-4CA6-8181-1F5981A812F1}" type="sibTrans" cxnId="{F6944582-2E1E-4C6C-BB88-67E09661AE45}">
      <dgm:prSet/>
      <dgm:spPr/>
      <dgm:t>
        <a:bodyPr/>
        <a:lstStyle/>
        <a:p>
          <a:endParaRPr lang="en-US"/>
        </a:p>
      </dgm:t>
    </dgm:pt>
    <dgm:pt modelId="{018BFAA2-8934-48E5-AA6C-C92880700216}" type="parTrans" cxnId="{F6944582-2E1E-4C6C-BB88-67E09661AE45}">
      <dgm:prSet/>
      <dgm:spPr/>
      <dgm:t>
        <a:bodyPr/>
        <a:lstStyle/>
        <a:p>
          <a:endParaRPr lang="en-US"/>
        </a:p>
      </dgm:t>
    </dgm:pt>
    <dgm:pt modelId="{AECA36A7-8642-4A0E-A287-C99C5E3E4A1B}">
      <dgm:prSet phldrT="[Text]"/>
      <dgm:spPr/>
      <dgm:t>
        <a:bodyPr/>
        <a:lstStyle/>
        <a:p>
          <a:r>
            <a:rPr lang="en-IN" dirty="0" smtClean="0"/>
            <a:t>CHANNEL - INTERNET</a:t>
          </a:r>
          <a:endParaRPr lang="en-US" dirty="0"/>
        </a:p>
      </dgm:t>
    </dgm:pt>
    <dgm:pt modelId="{87755448-A0F3-4E8A-9B55-5A8032B9F457}" type="sibTrans" cxnId="{A116725F-1DE7-478E-8CA9-27EC73F13FA2}">
      <dgm:prSet/>
      <dgm:spPr/>
      <dgm:t>
        <a:bodyPr/>
        <a:lstStyle/>
        <a:p>
          <a:endParaRPr lang="en-US"/>
        </a:p>
      </dgm:t>
    </dgm:pt>
    <dgm:pt modelId="{DC8E7498-8526-4D75-A3BA-3D33A2523B9C}" type="parTrans" cxnId="{A116725F-1DE7-478E-8CA9-27EC73F13FA2}">
      <dgm:prSet/>
      <dgm:spPr/>
      <dgm:t>
        <a:bodyPr/>
        <a:lstStyle/>
        <a:p>
          <a:endParaRPr lang="en-US"/>
        </a:p>
      </dgm:t>
    </dgm:pt>
    <dgm:pt modelId="{C0EBF1D5-2D01-4D28-BD32-8EE5C1E010A1}">
      <dgm:prSet phldrT="[Text]"/>
      <dgm:spPr/>
      <dgm:t>
        <a:bodyPr/>
        <a:lstStyle/>
        <a:p>
          <a:r>
            <a:rPr lang="en-IN" dirty="0" smtClean="0"/>
            <a:t>GPIO OUTPUT</a:t>
          </a:r>
          <a:endParaRPr lang="en-US" dirty="0"/>
        </a:p>
      </dgm:t>
    </dgm:pt>
    <dgm:pt modelId="{1D45ACCA-4C5F-45E7-A76C-85A5750725FA}" type="parTrans" cxnId="{50E9B5A3-C8AE-4C3F-B01B-625191CD174B}">
      <dgm:prSet/>
      <dgm:spPr/>
      <dgm:t>
        <a:bodyPr/>
        <a:lstStyle/>
        <a:p>
          <a:endParaRPr lang="en-US"/>
        </a:p>
      </dgm:t>
    </dgm:pt>
    <dgm:pt modelId="{95CD81B3-EA82-479C-B9AF-7B5D376F54E2}" type="sibTrans" cxnId="{50E9B5A3-C8AE-4C3F-B01B-625191CD174B}">
      <dgm:prSet/>
      <dgm:spPr/>
      <dgm:t>
        <a:bodyPr/>
        <a:lstStyle/>
        <a:p>
          <a:endParaRPr lang="en-US"/>
        </a:p>
      </dgm:t>
    </dgm:pt>
    <dgm:pt modelId="{49C6D5FD-683D-4AB4-BE1C-8DB009C28B5E}">
      <dgm:prSet phldrT="[Text]"/>
      <dgm:spPr/>
      <dgm:t>
        <a:bodyPr/>
        <a:lstStyle/>
        <a:p>
          <a:r>
            <a:rPr lang="en-IN" dirty="0" smtClean="0"/>
            <a:t>ELECTRONIC RELAY </a:t>
          </a:r>
          <a:endParaRPr lang="en-US" dirty="0"/>
        </a:p>
      </dgm:t>
    </dgm:pt>
    <dgm:pt modelId="{008E7686-2FBF-4EEE-999B-4266E4C7EB67}" type="parTrans" cxnId="{30DCD3DF-6E9B-4E9D-9AA0-0C8F14A339DE}">
      <dgm:prSet/>
      <dgm:spPr/>
      <dgm:t>
        <a:bodyPr/>
        <a:lstStyle/>
        <a:p>
          <a:endParaRPr lang="en-US"/>
        </a:p>
      </dgm:t>
    </dgm:pt>
    <dgm:pt modelId="{EDAF88DF-84E9-47B3-BA6F-8095A5A29B8D}" type="sibTrans" cxnId="{30DCD3DF-6E9B-4E9D-9AA0-0C8F14A339DE}">
      <dgm:prSet/>
      <dgm:spPr/>
      <dgm:t>
        <a:bodyPr/>
        <a:lstStyle/>
        <a:p>
          <a:endParaRPr lang="en-US"/>
        </a:p>
      </dgm:t>
    </dgm:pt>
    <dgm:pt modelId="{5EF75B08-D58A-4B6D-A3CF-612E4120B9AF}">
      <dgm:prSet phldrT="[Text]"/>
      <dgm:spPr/>
      <dgm:t>
        <a:bodyPr/>
        <a:lstStyle/>
        <a:p>
          <a:r>
            <a:rPr lang="en-IN" dirty="0" smtClean="0"/>
            <a:t>POWER SYSTEM DEVICE</a:t>
          </a:r>
          <a:endParaRPr lang="en-US" dirty="0"/>
        </a:p>
      </dgm:t>
    </dgm:pt>
    <dgm:pt modelId="{02359453-309B-4A6B-9F49-599CBD05A069}" type="parTrans" cxnId="{34831EA7-D9D7-43ED-8392-6B91B7346116}">
      <dgm:prSet/>
      <dgm:spPr/>
      <dgm:t>
        <a:bodyPr/>
        <a:lstStyle/>
        <a:p>
          <a:endParaRPr lang="en-US"/>
        </a:p>
      </dgm:t>
    </dgm:pt>
    <dgm:pt modelId="{8C55C710-F541-46E8-94DD-054260DF91C2}" type="sibTrans" cxnId="{34831EA7-D9D7-43ED-8392-6B91B7346116}">
      <dgm:prSet/>
      <dgm:spPr/>
      <dgm:t>
        <a:bodyPr/>
        <a:lstStyle/>
        <a:p>
          <a:endParaRPr lang="en-US"/>
        </a:p>
      </dgm:t>
    </dgm:pt>
    <dgm:pt modelId="{9FEFC475-351B-48DF-A091-D7709BBC76A5}" type="pres">
      <dgm:prSet presAssocID="{86A9F2A3-F8BB-419D-BDE1-399B934DD7B6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B2D7EC1-580D-4EE4-A0BE-C69D764AD175}" type="pres">
      <dgm:prSet presAssocID="{3F035AD1-CD2C-4744-8CF9-D1B50B96B7AF}" presName="node" presStyleLbl="node1" presStyleIdx="0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ADADABA-357D-4055-B559-F32D0A4025B5}" type="pres">
      <dgm:prSet presAssocID="{1FE9FCEB-5252-42E5-BF84-4D2E5AE64C9F}" presName="sibTrans" presStyleLbl="sibTrans1D1" presStyleIdx="0" presStyleCnt="7"/>
      <dgm:spPr/>
      <dgm:t>
        <a:bodyPr/>
        <a:lstStyle/>
        <a:p>
          <a:endParaRPr lang="en-US"/>
        </a:p>
      </dgm:t>
    </dgm:pt>
    <dgm:pt modelId="{F8FCBF1D-7892-493B-8E71-B416C3A355C9}" type="pres">
      <dgm:prSet presAssocID="{1FE9FCEB-5252-42E5-BF84-4D2E5AE64C9F}" presName="connectorText" presStyleLbl="sibTrans1D1" presStyleIdx="0" presStyleCnt="7"/>
      <dgm:spPr/>
      <dgm:t>
        <a:bodyPr/>
        <a:lstStyle/>
        <a:p>
          <a:endParaRPr lang="en-US"/>
        </a:p>
      </dgm:t>
    </dgm:pt>
    <dgm:pt modelId="{720EEED9-CFD6-46A6-A583-40996DF86B25}" type="pres">
      <dgm:prSet presAssocID="{AECA36A7-8642-4A0E-A287-C99C5E3E4A1B}" presName="node" presStyleLbl="node1" presStyleIdx="1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548395E-6781-47A8-8017-2BFAA40D1504}" type="pres">
      <dgm:prSet presAssocID="{87755448-A0F3-4E8A-9B55-5A8032B9F457}" presName="sibTrans" presStyleLbl="sibTrans1D1" presStyleIdx="1" presStyleCnt="7"/>
      <dgm:spPr/>
      <dgm:t>
        <a:bodyPr/>
        <a:lstStyle/>
        <a:p>
          <a:endParaRPr lang="en-US"/>
        </a:p>
      </dgm:t>
    </dgm:pt>
    <dgm:pt modelId="{AC79AAF6-4778-4F5E-AFBB-C3708836A5A9}" type="pres">
      <dgm:prSet presAssocID="{87755448-A0F3-4E8A-9B55-5A8032B9F457}" presName="connectorText" presStyleLbl="sibTrans1D1" presStyleIdx="1" presStyleCnt="7"/>
      <dgm:spPr/>
      <dgm:t>
        <a:bodyPr/>
        <a:lstStyle/>
        <a:p>
          <a:endParaRPr lang="en-US"/>
        </a:p>
      </dgm:t>
    </dgm:pt>
    <dgm:pt modelId="{A0319498-547B-44B2-B151-2BB700890BBA}" type="pres">
      <dgm:prSet presAssocID="{70456293-71E6-4FF2-9460-DCBEFE54A87E}" presName="node" presStyleLbl="node1" presStyleIdx="2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0E415E6-EE44-474A-A92B-53B2AB14F7E7}" type="pres">
      <dgm:prSet presAssocID="{F02E88C6-81C1-4CA6-8181-1F5981A812F1}" presName="sibTrans" presStyleLbl="sibTrans1D1" presStyleIdx="2" presStyleCnt="7"/>
      <dgm:spPr/>
      <dgm:t>
        <a:bodyPr/>
        <a:lstStyle/>
        <a:p>
          <a:endParaRPr lang="en-US"/>
        </a:p>
      </dgm:t>
    </dgm:pt>
    <dgm:pt modelId="{86A23BC0-CE6B-4FBE-8192-C40695A893C1}" type="pres">
      <dgm:prSet presAssocID="{F02E88C6-81C1-4CA6-8181-1F5981A812F1}" presName="connectorText" presStyleLbl="sibTrans1D1" presStyleIdx="2" presStyleCnt="7"/>
      <dgm:spPr/>
      <dgm:t>
        <a:bodyPr/>
        <a:lstStyle/>
        <a:p>
          <a:endParaRPr lang="en-US"/>
        </a:p>
      </dgm:t>
    </dgm:pt>
    <dgm:pt modelId="{30C338A5-AD4C-44AE-A3B8-0F062F80813C}" type="pres">
      <dgm:prSet presAssocID="{2C83E354-E68D-4CBF-A7D3-62B837EC74A4}" presName="node" presStyleLbl="node1" presStyleIdx="3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4CFD8AC-C0B6-411D-ADDA-1C87A96500F9}" type="pres">
      <dgm:prSet presAssocID="{29AAEB3E-C7D8-4019-9F5A-9492818F9092}" presName="sibTrans" presStyleLbl="sibTrans1D1" presStyleIdx="3" presStyleCnt="7"/>
      <dgm:spPr/>
      <dgm:t>
        <a:bodyPr/>
        <a:lstStyle/>
        <a:p>
          <a:endParaRPr lang="en-US"/>
        </a:p>
      </dgm:t>
    </dgm:pt>
    <dgm:pt modelId="{37152C0D-16E5-4ECF-8CB9-479E84D693F2}" type="pres">
      <dgm:prSet presAssocID="{29AAEB3E-C7D8-4019-9F5A-9492818F9092}" presName="connectorText" presStyleLbl="sibTrans1D1" presStyleIdx="3" presStyleCnt="7"/>
      <dgm:spPr/>
      <dgm:t>
        <a:bodyPr/>
        <a:lstStyle/>
        <a:p>
          <a:endParaRPr lang="en-US"/>
        </a:p>
      </dgm:t>
    </dgm:pt>
    <dgm:pt modelId="{85042C04-464D-4C75-942E-D5C151B584CA}" type="pres">
      <dgm:prSet presAssocID="{7D6E307C-B63E-4CCB-82A4-78E07535AF67}" presName="node" presStyleLbl="node1" presStyleIdx="4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1C692FE-FC1C-47AF-B8A4-1D23D634DF69}" type="pres">
      <dgm:prSet presAssocID="{1C82D478-AA58-4C15-831A-1106458879AD}" presName="sibTrans" presStyleLbl="sibTrans1D1" presStyleIdx="4" presStyleCnt="7"/>
      <dgm:spPr/>
      <dgm:t>
        <a:bodyPr/>
        <a:lstStyle/>
        <a:p>
          <a:endParaRPr lang="en-US"/>
        </a:p>
      </dgm:t>
    </dgm:pt>
    <dgm:pt modelId="{DEE4F713-A544-45F1-89AF-1F85C34FD4D6}" type="pres">
      <dgm:prSet presAssocID="{1C82D478-AA58-4C15-831A-1106458879AD}" presName="connectorText" presStyleLbl="sibTrans1D1" presStyleIdx="4" presStyleCnt="7"/>
      <dgm:spPr/>
      <dgm:t>
        <a:bodyPr/>
        <a:lstStyle/>
        <a:p>
          <a:endParaRPr lang="en-US"/>
        </a:p>
      </dgm:t>
    </dgm:pt>
    <dgm:pt modelId="{A370E7A3-FE25-4E88-A030-3164F77CE3A5}" type="pres">
      <dgm:prSet presAssocID="{C0EBF1D5-2D01-4D28-BD32-8EE5C1E010A1}" presName="node" presStyleLbl="node1" presStyleIdx="5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771A469-0F49-4AC5-810C-059351BDA24A}" type="pres">
      <dgm:prSet presAssocID="{95CD81B3-EA82-479C-B9AF-7B5D376F54E2}" presName="sibTrans" presStyleLbl="sibTrans1D1" presStyleIdx="5" presStyleCnt="7"/>
      <dgm:spPr/>
      <dgm:t>
        <a:bodyPr/>
        <a:lstStyle/>
        <a:p>
          <a:endParaRPr lang="en-US"/>
        </a:p>
      </dgm:t>
    </dgm:pt>
    <dgm:pt modelId="{4C1FA12E-3FEB-45EB-B809-B5274A36C0B8}" type="pres">
      <dgm:prSet presAssocID="{95CD81B3-EA82-479C-B9AF-7B5D376F54E2}" presName="connectorText" presStyleLbl="sibTrans1D1" presStyleIdx="5" presStyleCnt="7"/>
      <dgm:spPr/>
      <dgm:t>
        <a:bodyPr/>
        <a:lstStyle/>
        <a:p>
          <a:endParaRPr lang="en-US"/>
        </a:p>
      </dgm:t>
    </dgm:pt>
    <dgm:pt modelId="{35E9A6A0-8FA0-485D-9E8A-0A990CE11B82}" type="pres">
      <dgm:prSet presAssocID="{49C6D5FD-683D-4AB4-BE1C-8DB009C28B5E}" presName="node" presStyleLbl="node1" presStyleIdx="6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9A9D8C9-C38D-4C43-924D-D2892C4C1810}" type="pres">
      <dgm:prSet presAssocID="{EDAF88DF-84E9-47B3-BA6F-8095A5A29B8D}" presName="sibTrans" presStyleLbl="sibTrans1D1" presStyleIdx="6" presStyleCnt="7"/>
      <dgm:spPr/>
      <dgm:t>
        <a:bodyPr/>
        <a:lstStyle/>
        <a:p>
          <a:endParaRPr lang="en-US"/>
        </a:p>
      </dgm:t>
    </dgm:pt>
    <dgm:pt modelId="{05265B09-5616-46E8-B2E7-0F24D07DA9B7}" type="pres">
      <dgm:prSet presAssocID="{EDAF88DF-84E9-47B3-BA6F-8095A5A29B8D}" presName="connectorText" presStyleLbl="sibTrans1D1" presStyleIdx="6" presStyleCnt="7"/>
      <dgm:spPr/>
      <dgm:t>
        <a:bodyPr/>
        <a:lstStyle/>
        <a:p>
          <a:endParaRPr lang="en-US"/>
        </a:p>
      </dgm:t>
    </dgm:pt>
    <dgm:pt modelId="{38CB1E2A-6EB0-41EF-AA66-043B55D0232A}" type="pres">
      <dgm:prSet presAssocID="{5EF75B08-D58A-4B6D-A3CF-612E4120B9AF}" presName="node" presStyleLbl="node1" presStyleIdx="7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883C7F3-9FE0-457C-AB4A-95BA75DDE3CE}" srcId="{86A9F2A3-F8BB-419D-BDE1-399B934DD7B6}" destId="{3F035AD1-CD2C-4744-8CF9-D1B50B96B7AF}" srcOrd="0" destOrd="0" parTransId="{A4114AB3-FF17-4882-A4EF-84DE70E7B8D4}" sibTransId="{1FE9FCEB-5252-42E5-BF84-4D2E5AE64C9F}"/>
    <dgm:cxn modelId="{33429679-37DD-4A5E-9E41-B8F346CAE04F}" type="presOf" srcId="{EDAF88DF-84E9-47B3-BA6F-8095A5A29B8D}" destId="{05265B09-5616-46E8-B2E7-0F24D07DA9B7}" srcOrd="1" destOrd="0" presId="urn:microsoft.com/office/officeart/2005/8/layout/bProcess3"/>
    <dgm:cxn modelId="{272988DB-F7A9-4244-AC2F-5E3BD5174430}" type="presOf" srcId="{1C82D478-AA58-4C15-831A-1106458879AD}" destId="{DEE4F713-A544-45F1-89AF-1F85C34FD4D6}" srcOrd="1" destOrd="0" presId="urn:microsoft.com/office/officeart/2005/8/layout/bProcess3"/>
    <dgm:cxn modelId="{3BFC5BDB-E281-4224-844F-B214EB5564A7}" type="presOf" srcId="{29AAEB3E-C7D8-4019-9F5A-9492818F9092}" destId="{37152C0D-16E5-4ECF-8CB9-479E84D693F2}" srcOrd="1" destOrd="0" presId="urn:microsoft.com/office/officeart/2005/8/layout/bProcess3"/>
    <dgm:cxn modelId="{46579AD3-E48B-4A1C-8A15-095060865111}" type="presOf" srcId="{1C82D478-AA58-4C15-831A-1106458879AD}" destId="{31C692FE-FC1C-47AF-B8A4-1D23D634DF69}" srcOrd="0" destOrd="0" presId="urn:microsoft.com/office/officeart/2005/8/layout/bProcess3"/>
    <dgm:cxn modelId="{50E9B5A3-C8AE-4C3F-B01B-625191CD174B}" srcId="{86A9F2A3-F8BB-419D-BDE1-399B934DD7B6}" destId="{C0EBF1D5-2D01-4D28-BD32-8EE5C1E010A1}" srcOrd="5" destOrd="0" parTransId="{1D45ACCA-4C5F-45E7-A76C-85A5750725FA}" sibTransId="{95CD81B3-EA82-479C-B9AF-7B5D376F54E2}"/>
    <dgm:cxn modelId="{097C6B7B-8C2A-4A90-8AC8-87968AA7ED43}" type="presOf" srcId="{7D6E307C-B63E-4CCB-82A4-78E07535AF67}" destId="{85042C04-464D-4C75-942E-D5C151B584CA}" srcOrd="0" destOrd="0" presId="urn:microsoft.com/office/officeart/2005/8/layout/bProcess3"/>
    <dgm:cxn modelId="{B6E6492A-4C13-4925-99DE-7DC0BD91D025}" type="presOf" srcId="{86A9F2A3-F8BB-419D-BDE1-399B934DD7B6}" destId="{9FEFC475-351B-48DF-A091-D7709BBC76A5}" srcOrd="0" destOrd="0" presId="urn:microsoft.com/office/officeart/2005/8/layout/bProcess3"/>
    <dgm:cxn modelId="{CEF79A56-85D4-4FD4-9636-A23B130BD6EE}" type="presOf" srcId="{1FE9FCEB-5252-42E5-BF84-4D2E5AE64C9F}" destId="{F8FCBF1D-7892-493B-8E71-B416C3A355C9}" srcOrd="1" destOrd="0" presId="urn:microsoft.com/office/officeart/2005/8/layout/bProcess3"/>
    <dgm:cxn modelId="{C6A4E34C-5A25-46B8-BCEC-3B14081C861C}" type="presOf" srcId="{70456293-71E6-4FF2-9460-DCBEFE54A87E}" destId="{A0319498-547B-44B2-B151-2BB700890BBA}" srcOrd="0" destOrd="0" presId="urn:microsoft.com/office/officeart/2005/8/layout/bProcess3"/>
    <dgm:cxn modelId="{40385934-D8E3-4E1B-A935-242CF25463DC}" type="presOf" srcId="{AECA36A7-8642-4A0E-A287-C99C5E3E4A1B}" destId="{720EEED9-CFD6-46A6-A583-40996DF86B25}" srcOrd="0" destOrd="0" presId="urn:microsoft.com/office/officeart/2005/8/layout/bProcess3"/>
    <dgm:cxn modelId="{0CA7EE17-1B25-4E77-A919-6C16572C0E7E}" type="presOf" srcId="{F02E88C6-81C1-4CA6-8181-1F5981A812F1}" destId="{86A23BC0-CE6B-4FBE-8192-C40695A893C1}" srcOrd="1" destOrd="0" presId="urn:microsoft.com/office/officeart/2005/8/layout/bProcess3"/>
    <dgm:cxn modelId="{8D406296-38D5-45CA-855E-05CE258A91F2}" type="presOf" srcId="{EDAF88DF-84E9-47B3-BA6F-8095A5A29B8D}" destId="{A9A9D8C9-C38D-4C43-924D-D2892C4C1810}" srcOrd="0" destOrd="0" presId="urn:microsoft.com/office/officeart/2005/8/layout/bProcess3"/>
    <dgm:cxn modelId="{92831EF2-8931-4ED4-9659-826122A89D8A}" type="presOf" srcId="{95CD81B3-EA82-479C-B9AF-7B5D376F54E2}" destId="{4C1FA12E-3FEB-45EB-B809-B5274A36C0B8}" srcOrd="1" destOrd="0" presId="urn:microsoft.com/office/officeart/2005/8/layout/bProcess3"/>
    <dgm:cxn modelId="{AA93406D-EBB5-46ED-996A-1E3A19624D5D}" srcId="{86A9F2A3-F8BB-419D-BDE1-399B934DD7B6}" destId="{2C83E354-E68D-4CBF-A7D3-62B837EC74A4}" srcOrd="3" destOrd="0" parTransId="{FBB82D8D-D582-48F7-BCD6-B8B2B9AA6A0F}" sibTransId="{29AAEB3E-C7D8-4019-9F5A-9492818F9092}"/>
    <dgm:cxn modelId="{5253ED1A-48C1-4B63-A68C-3AEE1672450B}" type="presOf" srcId="{F02E88C6-81C1-4CA6-8181-1F5981A812F1}" destId="{40E415E6-EE44-474A-A92B-53B2AB14F7E7}" srcOrd="0" destOrd="0" presId="urn:microsoft.com/office/officeart/2005/8/layout/bProcess3"/>
    <dgm:cxn modelId="{B0AFD558-6752-4008-B9A3-E369A4B8D212}" type="presOf" srcId="{2C83E354-E68D-4CBF-A7D3-62B837EC74A4}" destId="{30C338A5-AD4C-44AE-A3B8-0F062F80813C}" srcOrd="0" destOrd="0" presId="urn:microsoft.com/office/officeart/2005/8/layout/bProcess3"/>
    <dgm:cxn modelId="{30DCD3DF-6E9B-4E9D-9AA0-0C8F14A339DE}" srcId="{86A9F2A3-F8BB-419D-BDE1-399B934DD7B6}" destId="{49C6D5FD-683D-4AB4-BE1C-8DB009C28B5E}" srcOrd="6" destOrd="0" parTransId="{008E7686-2FBF-4EEE-999B-4266E4C7EB67}" sibTransId="{EDAF88DF-84E9-47B3-BA6F-8095A5A29B8D}"/>
    <dgm:cxn modelId="{F1F994B0-C251-4671-A679-BC910C621C42}" srcId="{86A9F2A3-F8BB-419D-BDE1-399B934DD7B6}" destId="{7D6E307C-B63E-4CCB-82A4-78E07535AF67}" srcOrd="4" destOrd="0" parTransId="{5C5D40E8-7480-4C2A-8A8D-9A990607DDC1}" sibTransId="{1C82D478-AA58-4C15-831A-1106458879AD}"/>
    <dgm:cxn modelId="{34831EA7-D9D7-43ED-8392-6B91B7346116}" srcId="{86A9F2A3-F8BB-419D-BDE1-399B934DD7B6}" destId="{5EF75B08-D58A-4B6D-A3CF-612E4120B9AF}" srcOrd="7" destOrd="0" parTransId="{02359453-309B-4A6B-9F49-599CBD05A069}" sibTransId="{8C55C710-F541-46E8-94DD-054260DF91C2}"/>
    <dgm:cxn modelId="{6EE46A46-E321-46B7-83D3-3EEF5F23D0BD}" type="presOf" srcId="{C0EBF1D5-2D01-4D28-BD32-8EE5C1E010A1}" destId="{A370E7A3-FE25-4E88-A030-3164F77CE3A5}" srcOrd="0" destOrd="0" presId="urn:microsoft.com/office/officeart/2005/8/layout/bProcess3"/>
    <dgm:cxn modelId="{0062795F-154A-4D9C-9A34-0BE9074311C9}" type="presOf" srcId="{29AAEB3E-C7D8-4019-9F5A-9492818F9092}" destId="{24CFD8AC-C0B6-411D-ADDA-1C87A96500F9}" srcOrd="0" destOrd="0" presId="urn:microsoft.com/office/officeart/2005/8/layout/bProcess3"/>
    <dgm:cxn modelId="{826843BA-3F51-404A-AFD9-106C0B34FB8B}" type="presOf" srcId="{3F035AD1-CD2C-4744-8CF9-D1B50B96B7AF}" destId="{0B2D7EC1-580D-4EE4-A0BE-C69D764AD175}" srcOrd="0" destOrd="0" presId="urn:microsoft.com/office/officeart/2005/8/layout/bProcess3"/>
    <dgm:cxn modelId="{38523830-B04A-4F0B-92EF-2D8704209368}" type="presOf" srcId="{87755448-A0F3-4E8A-9B55-5A8032B9F457}" destId="{F548395E-6781-47A8-8017-2BFAA40D1504}" srcOrd="0" destOrd="0" presId="urn:microsoft.com/office/officeart/2005/8/layout/bProcess3"/>
    <dgm:cxn modelId="{A116725F-1DE7-478E-8CA9-27EC73F13FA2}" srcId="{86A9F2A3-F8BB-419D-BDE1-399B934DD7B6}" destId="{AECA36A7-8642-4A0E-A287-C99C5E3E4A1B}" srcOrd="1" destOrd="0" parTransId="{DC8E7498-8526-4D75-A3BA-3D33A2523B9C}" sibTransId="{87755448-A0F3-4E8A-9B55-5A8032B9F457}"/>
    <dgm:cxn modelId="{F6944582-2E1E-4C6C-BB88-67E09661AE45}" srcId="{86A9F2A3-F8BB-419D-BDE1-399B934DD7B6}" destId="{70456293-71E6-4FF2-9460-DCBEFE54A87E}" srcOrd="2" destOrd="0" parTransId="{018BFAA2-8934-48E5-AA6C-C92880700216}" sibTransId="{F02E88C6-81C1-4CA6-8181-1F5981A812F1}"/>
    <dgm:cxn modelId="{964AD00F-E9C3-44A1-8C94-A658802602CA}" type="presOf" srcId="{5EF75B08-D58A-4B6D-A3CF-612E4120B9AF}" destId="{38CB1E2A-6EB0-41EF-AA66-043B55D0232A}" srcOrd="0" destOrd="0" presId="urn:microsoft.com/office/officeart/2005/8/layout/bProcess3"/>
    <dgm:cxn modelId="{8FE035FD-FA1B-4E34-94B7-06E8346B03D0}" type="presOf" srcId="{95CD81B3-EA82-479C-B9AF-7B5D376F54E2}" destId="{D771A469-0F49-4AC5-810C-059351BDA24A}" srcOrd="0" destOrd="0" presId="urn:microsoft.com/office/officeart/2005/8/layout/bProcess3"/>
    <dgm:cxn modelId="{7E26CC3F-8786-436E-8856-E6E7D9FB33AC}" type="presOf" srcId="{87755448-A0F3-4E8A-9B55-5A8032B9F457}" destId="{AC79AAF6-4778-4F5E-AFBB-C3708836A5A9}" srcOrd="1" destOrd="0" presId="urn:microsoft.com/office/officeart/2005/8/layout/bProcess3"/>
    <dgm:cxn modelId="{1B948052-8389-40C2-8778-71F22E08EDB6}" type="presOf" srcId="{1FE9FCEB-5252-42E5-BF84-4D2E5AE64C9F}" destId="{8ADADABA-357D-4055-B559-F32D0A4025B5}" srcOrd="0" destOrd="0" presId="urn:microsoft.com/office/officeart/2005/8/layout/bProcess3"/>
    <dgm:cxn modelId="{167A3C6C-B6A1-4F32-B4AC-EA88A160862A}" type="presOf" srcId="{49C6D5FD-683D-4AB4-BE1C-8DB009C28B5E}" destId="{35E9A6A0-8FA0-485D-9E8A-0A990CE11B82}" srcOrd="0" destOrd="0" presId="urn:microsoft.com/office/officeart/2005/8/layout/bProcess3"/>
    <dgm:cxn modelId="{26E05CC6-60BF-46CE-9A8F-BBF221D5BA1D}" type="presParOf" srcId="{9FEFC475-351B-48DF-A091-D7709BBC76A5}" destId="{0B2D7EC1-580D-4EE4-A0BE-C69D764AD175}" srcOrd="0" destOrd="0" presId="urn:microsoft.com/office/officeart/2005/8/layout/bProcess3"/>
    <dgm:cxn modelId="{0CA88375-7154-4EDE-86E9-AD1843D075B5}" type="presParOf" srcId="{9FEFC475-351B-48DF-A091-D7709BBC76A5}" destId="{8ADADABA-357D-4055-B559-F32D0A4025B5}" srcOrd="1" destOrd="0" presId="urn:microsoft.com/office/officeart/2005/8/layout/bProcess3"/>
    <dgm:cxn modelId="{F9463432-0F1F-4B8B-BCDC-0EA4CB348AB5}" type="presParOf" srcId="{8ADADABA-357D-4055-B559-F32D0A4025B5}" destId="{F8FCBF1D-7892-493B-8E71-B416C3A355C9}" srcOrd="0" destOrd="0" presId="urn:microsoft.com/office/officeart/2005/8/layout/bProcess3"/>
    <dgm:cxn modelId="{62109B11-628F-4F80-8846-A3212261F8FB}" type="presParOf" srcId="{9FEFC475-351B-48DF-A091-D7709BBC76A5}" destId="{720EEED9-CFD6-46A6-A583-40996DF86B25}" srcOrd="2" destOrd="0" presId="urn:microsoft.com/office/officeart/2005/8/layout/bProcess3"/>
    <dgm:cxn modelId="{B2B59C7E-E9C7-45C5-AA8C-C9D4EBF5C257}" type="presParOf" srcId="{9FEFC475-351B-48DF-A091-D7709BBC76A5}" destId="{F548395E-6781-47A8-8017-2BFAA40D1504}" srcOrd="3" destOrd="0" presId="urn:microsoft.com/office/officeart/2005/8/layout/bProcess3"/>
    <dgm:cxn modelId="{D0F56600-3A7D-47F8-9863-ED7D0FF92B44}" type="presParOf" srcId="{F548395E-6781-47A8-8017-2BFAA40D1504}" destId="{AC79AAF6-4778-4F5E-AFBB-C3708836A5A9}" srcOrd="0" destOrd="0" presId="urn:microsoft.com/office/officeart/2005/8/layout/bProcess3"/>
    <dgm:cxn modelId="{1D507E44-21F5-4902-827A-E3AEE61B00ED}" type="presParOf" srcId="{9FEFC475-351B-48DF-A091-D7709BBC76A5}" destId="{A0319498-547B-44B2-B151-2BB700890BBA}" srcOrd="4" destOrd="0" presId="urn:microsoft.com/office/officeart/2005/8/layout/bProcess3"/>
    <dgm:cxn modelId="{FE198BFC-A2C1-4F5B-93E1-384708D4957B}" type="presParOf" srcId="{9FEFC475-351B-48DF-A091-D7709BBC76A5}" destId="{40E415E6-EE44-474A-A92B-53B2AB14F7E7}" srcOrd="5" destOrd="0" presId="urn:microsoft.com/office/officeart/2005/8/layout/bProcess3"/>
    <dgm:cxn modelId="{553D1CE6-5E09-4BC0-8612-5511385A93ED}" type="presParOf" srcId="{40E415E6-EE44-474A-A92B-53B2AB14F7E7}" destId="{86A23BC0-CE6B-4FBE-8192-C40695A893C1}" srcOrd="0" destOrd="0" presId="urn:microsoft.com/office/officeart/2005/8/layout/bProcess3"/>
    <dgm:cxn modelId="{3219A503-9F0B-4B90-ABCF-F2D4DA2D69EB}" type="presParOf" srcId="{9FEFC475-351B-48DF-A091-D7709BBC76A5}" destId="{30C338A5-AD4C-44AE-A3B8-0F062F80813C}" srcOrd="6" destOrd="0" presId="urn:microsoft.com/office/officeart/2005/8/layout/bProcess3"/>
    <dgm:cxn modelId="{C3A108C7-CB6A-417F-8A39-5FDB1C1A8004}" type="presParOf" srcId="{9FEFC475-351B-48DF-A091-D7709BBC76A5}" destId="{24CFD8AC-C0B6-411D-ADDA-1C87A96500F9}" srcOrd="7" destOrd="0" presId="urn:microsoft.com/office/officeart/2005/8/layout/bProcess3"/>
    <dgm:cxn modelId="{4C897C66-6610-4479-AFF8-B81702F4D048}" type="presParOf" srcId="{24CFD8AC-C0B6-411D-ADDA-1C87A96500F9}" destId="{37152C0D-16E5-4ECF-8CB9-479E84D693F2}" srcOrd="0" destOrd="0" presId="urn:microsoft.com/office/officeart/2005/8/layout/bProcess3"/>
    <dgm:cxn modelId="{C0230FAD-C90C-4182-9E31-ED3733653606}" type="presParOf" srcId="{9FEFC475-351B-48DF-A091-D7709BBC76A5}" destId="{85042C04-464D-4C75-942E-D5C151B584CA}" srcOrd="8" destOrd="0" presId="urn:microsoft.com/office/officeart/2005/8/layout/bProcess3"/>
    <dgm:cxn modelId="{B955183C-4E67-4C62-A328-E14B87BA05CD}" type="presParOf" srcId="{9FEFC475-351B-48DF-A091-D7709BBC76A5}" destId="{31C692FE-FC1C-47AF-B8A4-1D23D634DF69}" srcOrd="9" destOrd="0" presId="urn:microsoft.com/office/officeart/2005/8/layout/bProcess3"/>
    <dgm:cxn modelId="{02F15500-74E5-4D2C-8196-D9334CD65622}" type="presParOf" srcId="{31C692FE-FC1C-47AF-B8A4-1D23D634DF69}" destId="{DEE4F713-A544-45F1-89AF-1F85C34FD4D6}" srcOrd="0" destOrd="0" presId="urn:microsoft.com/office/officeart/2005/8/layout/bProcess3"/>
    <dgm:cxn modelId="{0C30DC63-7D0C-4A24-A915-E712D111FE65}" type="presParOf" srcId="{9FEFC475-351B-48DF-A091-D7709BBC76A5}" destId="{A370E7A3-FE25-4E88-A030-3164F77CE3A5}" srcOrd="10" destOrd="0" presId="urn:microsoft.com/office/officeart/2005/8/layout/bProcess3"/>
    <dgm:cxn modelId="{63FCDD99-D9F3-44FB-8C75-C797307A0E0C}" type="presParOf" srcId="{9FEFC475-351B-48DF-A091-D7709BBC76A5}" destId="{D771A469-0F49-4AC5-810C-059351BDA24A}" srcOrd="11" destOrd="0" presId="urn:microsoft.com/office/officeart/2005/8/layout/bProcess3"/>
    <dgm:cxn modelId="{6A81CA8C-D7AC-4CB6-9B83-B83635836E75}" type="presParOf" srcId="{D771A469-0F49-4AC5-810C-059351BDA24A}" destId="{4C1FA12E-3FEB-45EB-B809-B5274A36C0B8}" srcOrd="0" destOrd="0" presId="urn:microsoft.com/office/officeart/2005/8/layout/bProcess3"/>
    <dgm:cxn modelId="{4DFD1A84-6470-425E-9D9B-4D604F8CF0A9}" type="presParOf" srcId="{9FEFC475-351B-48DF-A091-D7709BBC76A5}" destId="{35E9A6A0-8FA0-485D-9E8A-0A990CE11B82}" srcOrd="12" destOrd="0" presId="urn:microsoft.com/office/officeart/2005/8/layout/bProcess3"/>
    <dgm:cxn modelId="{02F9D275-2596-460F-AA75-C51824AD57E5}" type="presParOf" srcId="{9FEFC475-351B-48DF-A091-D7709BBC76A5}" destId="{A9A9D8C9-C38D-4C43-924D-D2892C4C1810}" srcOrd="13" destOrd="0" presId="urn:microsoft.com/office/officeart/2005/8/layout/bProcess3"/>
    <dgm:cxn modelId="{DE6B132F-3C98-4236-A0FD-1CC0C54F4147}" type="presParOf" srcId="{A9A9D8C9-C38D-4C43-924D-D2892C4C1810}" destId="{05265B09-5616-46E8-B2E7-0F24D07DA9B7}" srcOrd="0" destOrd="0" presId="urn:microsoft.com/office/officeart/2005/8/layout/bProcess3"/>
    <dgm:cxn modelId="{88CEBF21-096B-4AF9-A499-A43879E42AFA}" type="presParOf" srcId="{9FEFC475-351B-48DF-A091-D7709BBC76A5}" destId="{38CB1E2A-6EB0-41EF-AA66-043B55D0232A}" srcOrd="14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86A9F2A3-F8BB-419D-BDE1-399B934DD7B6}" type="doc">
      <dgm:prSet loTypeId="urn:microsoft.com/office/officeart/2005/8/layout/bProcess3" loCatId="process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F035AD1-CD2C-4744-8CF9-D1B50B96B7AF}">
      <dgm:prSet phldrT="[Text]"/>
      <dgm:spPr/>
      <dgm:t>
        <a:bodyPr/>
        <a:lstStyle/>
        <a:p>
          <a:r>
            <a:rPr lang="en-IN" dirty="0" smtClean="0"/>
            <a:t>220V AC MAINS</a:t>
          </a:r>
          <a:endParaRPr lang="en-US" dirty="0"/>
        </a:p>
      </dgm:t>
    </dgm:pt>
    <dgm:pt modelId="{A4114AB3-FF17-4882-A4EF-84DE70E7B8D4}" type="parTrans" cxnId="{E883C7F3-9FE0-457C-AB4A-95BA75DDE3CE}">
      <dgm:prSet/>
      <dgm:spPr/>
      <dgm:t>
        <a:bodyPr/>
        <a:lstStyle/>
        <a:p>
          <a:endParaRPr lang="en-US"/>
        </a:p>
      </dgm:t>
    </dgm:pt>
    <dgm:pt modelId="{1FE9FCEB-5252-42E5-BF84-4D2E5AE64C9F}" type="sibTrans" cxnId="{E883C7F3-9FE0-457C-AB4A-95BA75DDE3CE}">
      <dgm:prSet/>
      <dgm:spPr/>
      <dgm:t>
        <a:bodyPr/>
        <a:lstStyle/>
        <a:p>
          <a:endParaRPr lang="en-US"/>
        </a:p>
      </dgm:t>
    </dgm:pt>
    <dgm:pt modelId="{7D6E307C-B63E-4CCB-82A4-78E07535AF67}">
      <dgm:prSet phldrT="[Text]"/>
      <dgm:spPr/>
      <dgm:t>
        <a:bodyPr/>
        <a:lstStyle/>
        <a:p>
          <a:r>
            <a:rPr lang="en-IN" dirty="0" smtClean="0"/>
            <a:t>AMPLIFIER SUPPLY</a:t>
          </a:r>
          <a:endParaRPr lang="en-US" dirty="0"/>
        </a:p>
      </dgm:t>
    </dgm:pt>
    <dgm:pt modelId="{1C82D478-AA58-4C15-831A-1106458879AD}" type="sibTrans" cxnId="{F1F994B0-C251-4671-A679-BC910C621C42}">
      <dgm:prSet/>
      <dgm:spPr/>
      <dgm:t>
        <a:bodyPr/>
        <a:lstStyle/>
        <a:p>
          <a:endParaRPr lang="en-US"/>
        </a:p>
      </dgm:t>
    </dgm:pt>
    <dgm:pt modelId="{5C5D40E8-7480-4C2A-8A8D-9A990607DDC1}" type="parTrans" cxnId="{F1F994B0-C251-4671-A679-BC910C621C42}">
      <dgm:prSet/>
      <dgm:spPr/>
      <dgm:t>
        <a:bodyPr/>
        <a:lstStyle/>
        <a:p>
          <a:endParaRPr lang="en-US"/>
        </a:p>
      </dgm:t>
    </dgm:pt>
    <dgm:pt modelId="{2C83E354-E68D-4CBF-A7D3-62B837EC74A4}">
      <dgm:prSet phldrT="[Text]"/>
      <dgm:spPr/>
      <dgm:t>
        <a:bodyPr/>
        <a:lstStyle/>
        <a:p>
          <a:r>
            <a:rPr lang="en-IN" dirty="0" smtClean="0"/>
            <a:t>TWO LM7812 VOLTAGE REGULATORS</a:t>
          </a:r>
          <a:endParaRPr lang="en-US" dirty="0"/>
        </a:p>
      </dgm:t>
    </dgm:pt>
    <dgm:pt modelId="{29AAEB3E-C7D8-4019-9F5A-9492818F9092}" type="sibTrans" cxnId="{AA93406D-EBB5-46ED-996A-1E3A19624D5D}">
      <dgm:prSet/>
      <dgm:spPr/>
      <dgm:t>
        <a:bodyPr/>
        <a:lstStyle/>
        <a:p>
          <a:endParaRPr lang="en-US"/>
        </a:p>
      </dgm:t>
    </dgm:pt>
    <dgm:pt modelId="{FBB82D8D-D582-48F7-BCD6-B8B2B9AA6A0F}" type="parTrans" cxnId="{AA93406D-EBB5-46ED-996A-1E3A19624D5D}">
      <dgm:prSet/>
      <dgm:spPr/>
      <dgm:t>
        <a:bodyPr/>
        <a:lstStyle/>
        <a:p>
          <a:endParaRPr lang="en-US"/>
        </a:p>
      </dgm:t>
    </dgm:pt>
    <dgm:pt modelId="{70456293-71E6-4FF2-9460-DCBEFE54A87E}">
      <dgm:prSet phldrT="[Text]"/>
      <dgm:spPr/>
      <dgm:t>
        <a:bodyPr/>
        <a:lstStyle/>
        <a:p>
          <a:r>
            <a:rPr lang="en-IN" dirty="0" smtClean="0"/>
            <a:t>BRIDGE RECTIFIER</a:t>
          </a:r>
          <a:endParaRPr lang="en-US" dirty="0"/>
        </a:p>
      </dgm:t>
    </dgm:pt>
    <dgm:pt modelId="{F02E88C6-81C1-4CA6-8181-1F5981A812F1}" type="sibTrans" cxnId="{F6944582-2E1E-4C6C-BB88-67E09661AE45}">
      <dgm:prSet/>
      <dgm:spPr/>
      <dgm:t>
        <a:bodyPr/>
        <a:lstStyle/>
        <a:p>
          <a:endParaRPr lang="en-US"/>
        </a:p>
      </dgm:t>
    </dgm:pt>
    <dgm:pt modelId="{018BFAA2-8934-48E5-AA6C-C92880700216}" type="parTrans" cxnId="{F6944582-2E1E-4C6C-BB88-67E09661AE45}">
      <dgm:prSet/>
      <dgm:spPr/>
      <dgm:t>
        <a:bodyPr/>
        <a:lstStyle/>
        <a:p>
          <a:endParaRPr lang="en-US"/>
        </a:p>
      </dgm:t>
    </dgm:pt>
    <dgm:pt modelId="{AECA36A7-8642-4A0E-A287-C99C5E3E4A1B}">
      <dgm:prSet phldrT="[Text]"/>
      <dgm:spPr/>
      <dgm:t>
        <a:bodyPr/>
        <a:lstStyle/>
        <a:p>
          <a:r>
            <a:rPr lang="en-IN" dirty="0" smtClean="0"/>
            <a:t>12V AC  STEP DOWN TRANSFORMER</a:t>
          </a:r>
          <a:endParaRPr lang="en-US" dirty="0"/>
        </a:p>
      </dgm:t>
    </dgm:pt>
    <dgm:pt modelId="{87755448-A0F3-4E8A-9B55-5A8032B9F457}" type="sibTrans" cxnId="{A116725F-1DE7-478E-8CA9-27EC73F13FA2}">
      <dgm:prSet/>
      <dgm:spPr/>
      <dgm:t>
        <a:bodyPr/>
        <a:lstStyle/>
        <a:p>
          <a:endParaRPr lang="en-US"/>
        </a:p>
      </dgm:t>
    </dgm:pt>
    <dgm:pt modelId="{DC8E7498-8526-4D75-A3BA-3D33A2523B9C}" type="parTrans" cxnId="{A116725F-1DE7-478E-8CA9-27EC73F13FA2}">
      <dgm:prSet/>
      <dgm:spPr/>
      <dgm:t>
        <a:bodyPr/>
        <a:lstStyle/>
        <a:p>
          <a:endParaRPr lang="en-US"/>
        </a:p>
      </dgm:t>
    </dgm:pt>
    <dgm:pt modelId="{9FEFC475-351B-48DF-A091-D7709BBC76A5}" type="pres">
      <dgm:prSet presAssocID="{86A9F2A3-F8BB-419D-BDE1-399B934DD7B6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B2D7EC1-580D-4EE4-A0BE-C69D764AD175}" type="pres">
      <dgm:prSet presAssocID="{3F035AD1-CD2C-4744-8CF9-D1B50B96B7AF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ADADABA-357D-4055-B559-F32D0A4025B5}" type="pres">
      <dgm:prSet presAssocID="{1FE9FCEB-5252-42E5-BF84-4D2E5AE64C9F}" presName="sibTrans" presStyleLbl="sibTrans1D1" presStyleIdx="0" presStyleCnt="4"/>
      <dgm:spPr/>
      <dgm:t>
        <a:bodyPr/>
        <a:lstStyle/>
        <a:p>
          <a:endParaRPr lang="en-US"/>
        </a:p>
      </dgm:t>
    </dgm:pt>
    <dgm:pt modelId="{F8FCBF1D-7892-493B-8E71-B416C3A355C9}" type="pres">
      <dgm:prSet presAssocID="{1FE9FCEB-5252-42E5-BF84-4D2E5AE64C9F}" presName="connectorText" presStyleLbl="sibTrans1D1" presStyleIdx="0" presStyleCnt="4"/>
      <dgm:spPr/>
      <dgm:t>
        <a:bodyPr/>
        <a:lstStyle/>
        <a:p>
          <a:endParaRPr lang="en-US"/>
        </a:p>
      </dgm:t>
    </dgm:pt>
    <dgm:pt modelId="{720EEED9-CFD6-46A6-A583-40996DF86B25}" type="pres">
      <dgm:prSet presAssocID="{AECA36A7-8642-4A0E-A287-C99C5E3E4A1B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548395E-6781-47A8-8017-2BFAA40D1504}" type="pres">
      <dgm:prSet presAssocID="{87755448-A0F3-4E8A-9B55-5A8032B9F457}" presName="sibTrans" presStyleLbl="sibTrans1D1" presStyleIdx="1" presStyleCnt="4"/>
      <dgm:spPr/>
      <dgm:t>
        <a:bodyPr/>
        <a:lstStyle/>
        <a:p>
          <a:endParaRPr lang="en-US"/>
        </a:p>
      </dgm:t>
    </dgm:pt>
    <dgm:pt modelId="{AC79AAF6-4778-4F5E-AFBB-C3708836A5A9}" type="pres">
      <dgm:prSet presAssocID="{87755448-A0F3-4E8A-9B55-5A8032B9F457}" presName="connectorText" presStyleLbl="sibTrans1D1" presStyleIdx="1" presStyleCnt="4"/>
      <dgm:spPr/>
      <dgm:t>
        <a:bodyPr/>
        <a:lstStyle/>
        <a:p>
          <a:endParaRPr lang="en-US"/>
        </a:p>
      </dgm:t>
    </dgm:pt>
    <dgm:pt modelId="{A0319498-547B-44B2-B151-2BB700890BBA}" type="pres">
      <dgm:prSet presAssocID="{70456293-71E6-4FF2-9460-DCBEFE54A87E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0E415E6-EE44-474A-A92B-53B2AB14F7E7}" type="pres">
      <dgm:prSet presAssocID="{F02E88C6-81C1-4CA6-8181-1F5981A812F1}" presName="sibTrans" presStyleLbl="sibTrans1D1" presStyleIdx="2" presStyleCnt="4"/>
      <dgm:spPr/>
      <dgm:t>
        <a:bodyPr/>
        <a:lstStyle/>
        <a:p>
          <a:endParaRPr lang="en-US"/>
        </a:p>
      </dgm:t>
    </dgm:pt>
    <dgm:pt modelId="{86A23BC0-CE6B-4FBE-8192-C40695A893C1}" type="pres">
      <dgm:prSet presAssocID="{F02E88C6-81C1-4CA6-8181-1F5981A812F1}" presName="connectorText" presStyleLbl="sibTrans1D1" presStyleIdx="2" presStyleCnt="4"/>
      <dgm:spPr/>
      <dgm:t>
        <a:bodyPr/>
        <a:lstStyle/>
        <a:p>
          <a:endParaRPr lang="en-US"/>
        </a:p>
      </dgm:t>
    </dgm:pt>
    <dgm:pt modelId="{30C338A5-AD4C-44AE-A3B8-0F062F80813C}" type="pres">
      <dgm:prSet presAssocID="{2C83E354-E68D-4CBF-A7D3-62B837EC74A4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4CFD8AC-C0B6-411D-ADDA-1C87A96500F9}" type="pres">
      <dgm:prSet presAssocID="{29AAEB3E-C7D8-4019-9F5A-9492818F9092}" presName="sibTrans" presStyleLbl="sibTrans1D1" presStyleIdx="3" presStyleCnt="4"/>
      <dgm:spPr/>
      <dgm:t>
        <a:bodyPr/>
        <a:lstStyle/>
        <a:p>
          <a:endParaRPr lang="en-US"/>
        </a:p>
      </dgm:t>
    </dgm:pt>
    <dgm:pt modelId="{37152C0D-16E5-4ECF-8CB9-479E84D693F2}" type="pres">
      <dgm:prSet presAssocID="{29AAEB3E-C7D8-4019-9F5A-9492818F9092}" presName="connectorText" presStyleLbl="sibTrans1D1" presStyleIdx="3" presStyleCnt="4"/>
      <dgm:spPr/>
      <dgm:t>
        <a:bodyPr/>
        <a:lstStyle/>
        <a:p>
          <a:endParaRPr lang="en-US"/>
        </a:p>
      </dgm:t>
    </dgm:pt>
    <dgm:pt modelId="{85042C04-464D-4C75-942E-D5C151B584CA}" type="pres">
      <dgm:prSet presAssocID="{7D6E307C-B63E-4CCB-82A4-78E07535AF67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116725F-1DE7-478E-8CA9-27EC73F13FA2}" srcId="{86A9F2A3-F8BB-419D-BDE1-399B934DD7B6}" destId="{AECA36A7-8642-4A0E-A287-C99C5E3E4A1B}" srcOrd="1" destOrd="0" parTransId="{DC8E7498-8526-4D75-A3BA-3D33A2523B9C}" sibTransId="{87755448-A0F3-4E8A-9B55-5A8032B9F457}"/>
    <dgm:cxn modelId="{4536911B-96C9-4130-BDA0-F4D3462C7152}" type="presOf" srcId="{1FE9FCEB-5252-42E5-BF84-4D2E5AE64C9F}" destId="{8ADADABA-357D-4055-B559-F32D0A4025B5}" srcOrd="0" destOrd="0" presId="urn:microsoft.com/office/officeart/2005/8/layout/bProcess3"/>
    <dgm:cxn modelId="{AF3671D5-FBF4-4459-9EA1-D3E9B4063BD8}" type="presOf" srcId="{F02E88C6-81C1-4CA6-8181-1F5981A812F1}" destId="{86A23BC0-CE6B-4FBE-8192-C40695A893C1}" srcOrd="1" destOrd="0" presId="urn:microsoft.com/office/officeart/2005/8/layout/bProcess3"/>
    <dgm:cxn modelId="{5DA7D048-0828-469B-B8C3-ED4A59199BD4}" type="presOf" srcId="{AECA36A7-8642-4A0E-A287-C99C5E3E4A1B}" destId="{720EEED9-CFD6-46A6-A583-40996DF86B25}" srcOrd="0" destOrd="0" presId="urn:microsoft.com/office/officeart/2005/8/layout/bProcess3"/>
    <dgm:cxn modelId="{3BA4697D-C600-4A59-AC95-F1D91BEB5FEC}" type="presOf" srcId="{87755448-A0F3-4E8A-9B55-5A8032B9F457}" destId="{AC79AAF6-4778-4F5E-AFBB-C3708836A5A9}" srcOrd="1" destOrd="0" presId="urn:microsoft.com/office/officeart/2005/8/layout/bProcess3"/>
    <dgm:cxn modelId="{1F4A853F-59CD-4FC8-9FB2-0FD5D9636368}" type="presOf" srcId="{86A9F2A3-F8BB-419D-BDE1-399B934DD7B6}" destId="{9FEFC475-351B-48DF-A091-D7709BBC76A5}" srcOrd="0" destOrd="0" presId="urn:microsoft.com/office/officeart/2005/8/layout/bProcess3"/>
    <dgm:cxn modelId="{42FBE784-EFAE-4EF9-B2C3-5C68520B9FFD}" type="presOf" srcId="{1FE9FCEB-5252-42E5-BF84-4D2E5AE64C9F}" destId="{F8FCBF1D-7892-493B-8E71-B416C3A355C9}" srcOrd="1" destOrd="0" presId="urn:microsoft.com/office/officeart/2005/8/layout/bProcess3"/>
    <dgm:cxn modelId="{E883C7F3-9FE0-457C-AB4A-95BA75DDE3CE}" srcId="{86A9F2A3-F8BB-419D-BDE1-399B934DD7B6}" destId="{3F035AD1-CD2C-4744-8CF9-D1B50B96B7AF}" srcOrd="0" destOrd="0" parTransId="{A4114AB3-FF17-4882-A4EF-84DE70E7B8D4}" sibTransId="{1FE9FCEB-5252-42E5-BF84-4D2E5AE64C9F}"/>
    <dgm:cxn modelId="{E8683D7A-76EF-4EC9-B0FB-A66149C1BE05}" type="presOf" srcId="{70456293-71E6-4FF2-9460-DCBEFE54A87E}" destId="{A0319498-547B-44B2-B151-2BB700890BBA}" srcOrd="0" destOrd="0" presId="urn:microsoft.com/office/officeart/2005/8/layout/bProcess3"/>
    <dgm:cxn modelId="{E36F9A6F-C0A4-4F5A-AF29-F6EE03494639}" type="presOf" srcId="{29AAEB3E-C7D8-4019-9F5A-9492818F9092}" destId="{37152C0D-16E5-4ECF-8CB9-479E84D693F2}" srcOrd="1" destOrd="0" presId="urn:microsoft.com/office/officeart/2005/8/layout/bProcess3"/>
    <dgm:cxn modelId="{FFA16676-9B14-4CF2-84A1-2AD504931476}" type="presOf" srcId="{F02E88C6-81C1-4CA6-8181-1F5981A812F1}" destId="{40E415E6-EE44-474A-A92B-53B2AB14F7E7}" srcOrd="0" destOrd="0" presId="urn:microsoft.com/office/officeart/2005/8/layout/bProcess3"/>
    <dgm:cxn modelId="{F1F994B0-C251-4671-A679-BC910C621C42}" srcId="{86A9F2A3-F8BB-419D-BDE1-399B934DD7B6}" destId="{7D6E307C-B63E-4CCB-82A4-78E07535AF67}" srcOrd="4" destOrd="0" parTransId="{5C5D40E8-7480-4C2A-8A8D-9A990607DDC1}" sibTransId="{1C82D478-AA58-4C15-831A-1106458879AD}"/>
    <dgm:cxn modelId="{689D5A6C-ECE3-4114-B260-315D91241091}" type="presOf" srcId="{3F035AD1-CD2C-4744-8CF9-D1B50B96B7AF}" destId="{0B2D7EC1-580D-4EE4-A0BE-C69D764AD175}" srcOrd="0" destOrd="0" presId="urn:microsoft.com/office/officeart/2005/8/layout/bProcess3"/>
    <dgm:cxn modelId="{AA93406D-EBB5-46ED-996A-1E3A19624D5D}" srcId="{86A9F2A3-F8BB-419D-BDE1-399B934DD7B6}" destId="{2C83E354-E68D-4CBF-A7D3-62B837EC74A4}" srcOrd="3" destOrd="0" parTransId="{FBB82D8D-D582-48F7-BCD6-B8B2B9AA6A0F}" sibTransId="{29AAEB3E-C7D8-4019-9F5A-9492818F9092}"/>
    <dgm:cxn modelId="{0E9117FD-FD6F-4543-B7C6-E05658FBFF3F}" type="presOf" srcId="{87755448-A0F3-4E8A-9B55-5A8032B9F457}" destId="{F548395E-6781-47A8-8017-2BFAA40D1504}" srcOrd="0" destOrd="0" presId="urn:microsoft.com/office/officeart/2005/8/layout/bProcess3"/>
    <dgm:cxn modelId="{250C5F27-015E-40B7-9D58-9520CA8CAC34}" type="presOf" srcId="{29AAEB3E-C7D8-4019-9F5A-9492818F9092}" destId="{24CFD8AC-C0B6-411D-ADDA-1C87A96500F9}" srcOrd="0" destOrd="0" presId="urn:microsoft.com/office/officeart/2005/8/layout/bProcess3"/>
    <dgm:cxn modelId="{F6944582-2E1E-4C6C-BB88-67E09661AE45}" srcId="{86A9F2A3-F8BB-419D-BDE1-399B934DD7B6}" destId="{70456293-71E6-4FF2-9460-DCBEFE54A87E}" srcOrd="2" destOrd="0" parTransId="{018BFAA2-8934-48E5-AA6C-C92880700216}" sibTransId="{F02E88C6-81C1-4CA6-8181-1F5981A812F1}"/>
    <dgm:cxn modelId="{F8F0E105-43C2-4552-97CB-D0744EDE618A}" type="presOf" srcId="{7D6E307C-B63E-4CCB-82A4-78E07535AF67}" destId="{85042C04-464D-4C75-942E-D5C151B584CA}" srcOrd="0" destOrd="0" presId="urn:microsoft.com/office/officeart/2005/8/layout/bProcess3"/>
    <dgm:cxn modelId="{754556BA-3F9D-4668-82D1-62F640F5F3FF}" type="presOf" srcId="{2C83E354-E68D-4CBF-A7D3-62B837EC74A4}" destId="{30C338A5-AD4C-44AE-A3B8-0F062F80813C}" srcOrd="0" destOrd="0" presId="urn:microsoft.com/office/officeart/2005/8/layout/bProcess3"/>
    <dgm:cxn modelId="{2249FFE4-A15C-4062-BD4A-E03860916F19}" type="presParOf" srcId="{9FEFC475-351B-48DF-A091-D7709BBC76A5}" destId="{0B2D7EC1-580D-4EE4-A0BE-C69D764AD175}" srcOrd="0" destOrd="0" presId="urn:microsoft.com/office/officeart/2005/8/layout/bProcess3"/>
    <dgm:cxn modelId="{A935D3FD-AD1E-44D3-9B31-4E77608D49C1}" type="presParOf" srcId="{9FEFC475-351B-48DF-A091-D7709BBC76A5}" destId="{8ADADABA-357D-4055-B559-F32D0A4025B5}" srcOrd="1" destOrd="0" presId="urn:microsoft.com/office/officeart/2005/8/layout/bProcess3"/>
    <dgm:cxn modelId="{DAACDAD4-FB66-4ECC-8992-3F4D22D9952A}" type="presParOf" srcId="{8ADADABA-357D-4055-B559-F32D0A4025B5}" destId="{F8FCBF1D-7892-493B-8E71-B416C3A355C9}" srcOrd="0" destOrd="0" presId="urn:microsoft.com/office/officeart/2005/8/layout/bProcess3"/>
    <dgm:cxn modelId="{7ADD9E26-D85D-498C-B3CB-C05955A8E1B0}" type="presParOf" srcId="{9FEFC475-351B-48DF-A091-D7709BBC76A5}" destId="{720EEED9-CFD6-46A6-A583-40996DF86B25}" srcOrd="2" destOrd="0" presId="urn:microsoft.com/office/officeart/2005/8/layout/bProcess3"/>
    <dgm:cxn modelId="{FFE4092A-E852-4276-8CBE-FE25E41FAC32}" type="presParOf" srcId="{9FEFC475-351B-48DF-A091-D7709BBC76A5}" destId="{F548395E-6781-47A8-8017-2BFAA40D1504}" srcOrd="3" destOrd="0" presId="urn:microsoft.com/office/officeart/2005/8/layout/bProcess3"/>
    <dgm:cxn modelId="{3E9645AD-FA68-4B92-AB86-A0F209ED307C}" type="presParOf" srcId="{F548395E-6781-47A8-8017-2BFAA40D1504}" destId="{AC79AAF6-4778-4F5E-AFBB-C3708836A5A9}" srcOrd="0" destOrd="0" presId="urn:microsoft.com/office/officeart/2005/8/layout/bProcess3"/>
    <dgm:cxn modelId="{6C473A12-BF27-4FD7-BF79-939AF642C115}" type="presParOf" srcId="{9FEFC475-351B-48DF-A091-D7709BBC76A5}" destId="{A0319498-547B-44B2-B151-2BB700890BBA}" srcOrd="4" destOrd="0" presId="urn:microsoft.com/office/officeart/2005/8/layout/bProcess3"/>
    <dgm:cxn modelId="{D513CE7B-BCF8-4AFE-9383-6A680C80B697}" type="presParOf" srcId="{9FEFC475-351B-48DF-A091-D7709BBC76A5}" destId="{40E415E6-EE44-474A-A92B-53B2AB14F7E7}" srcOrd="5" destOrd="0" presId="urn:microsoft.com/office/officeart/2005/8/layout/bProcess3"/>
    <dgm:cxn modelId="{C0A574D4-4F7B-482A-8DD7-C73B868BBE86}" type="presParOf" srcId="{40E415E6-EE44-474A-A92B-53B2AB14F7E7}" destId="{86A23BC0-CE6B-4FBE-8192-C40695A893C1}" srcOrd="0" destOrd="0" presId="urn:microsoft.com/office/officeart/2005/8/layout/bProcess3"/>
    <dgm:cxn modelId="{DB245F66-305C-4A24-9860-5FA39AD4066A}" type="presParOf" srcId="{9FEFC475-351B-48DF-A091-D7709BBC76A5}" destId="{30C338A5-AD4C-44AE-A3B8-0F062F80813C}" srcOrd="6" destOrd="0" presId="urn:microsoft.com/office/officeart/2005/8/layout/bProcess3"/>
    <dgm:cxn modelId="{46B071A0-C323-4218-9F14-2AA69A4CB7D8}" type="presParOf" srcId="{9FEFC475-351B-48DF-A091-D7709BBC76A5}" destId="{24CFD8AC-C0B6-411D-ADDA-1C87A96500F9}" srcOrd="7" destOrd="0" presId="urn:microsoft.com/office/officeart/2005/8/layout/bProcess3"/>
    <dgm:cxn modelId="{45EB27C4-EDC2-4A91-8F28-7F110FBB1135}" type="presParOf" srcId="{24CFD8AC-C0B6-411D-ADDA-1C87A96500F9}" destId="{37152C0D-16E5-4ECF-8CB9-479E84D693F2}" srcOrd="0" destOrd="0" presId="urn:microsoft.com/office/officeart/2005/8/layout/bProcess3"/>
    <dgm:cxn modelId="{B8EF4847-E1B1-44A8-BB15-4A5A6954DE18}" type="presParOf" srcId="{9FEFC475-351B-48DF-A091-D7709BBC76A5}" destId="{85042C04-464D-4C75-942E-D5C151B584CA}" srcOrd="8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555997-C7F0-4FEF-A3CC-E22B7A531750}">
      <dsp:nvSpPr>
        <dsp:cNvPr id="0" name=""/>
        <dsp:cNvSpPr/>
      </dsp:nvSpPr>
      <dsp:spPr>
        <a:xfrm rot="10800000">
          <a:off x="1495556" y="2983"/>
          <a:ext cx="5405120" cy="536465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softEdge rad="63500"/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6567" tIns="91440" rIns="170688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Introduction</a:t>
          </a:r>
          <a:endParaRPr lang="en-US" sz="2400" kern="1200" dirty="0"/>
        </a:p>
      </dsp:txBody>
      <dsp:txXfrm rot="10800000">
        <a:off x="1629672" y="2983"/>
        <a:ext cx="5271004" cy="536465"/>
      </dsp:txXfrm>
    </dsp:sp>
    <dsp:sp modelId="{630E158F-FAA3-4B10-A6D0-83DE9DC90D2D}">
      <dsp:nvSpPr>
        <dsp:cNvPr id="0" name=""/>
        <dsp:cNvSpPr/>
      </dsp:nvSpPr>
      <dsp:spPr>
        <a:xfrm>
          <a:off x="1227323" y="2983"/>
          <a:ext cx="536465" cy="536465"/>
        </a:xfrm>
        <a:prstGeom prst="ellipse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162B966-FD68-49A6-A403-B45E808F19F4}">
      <dsp:nvSpPr>
        <dsp:cNvPr id="0" name=""/>
        <dsp:cNvSpPr/>
      </dsp:nvSpPr>
      <dsp:spPr>
        <a:xfrm rot="10800000">
          <a:off x="1495556" y="699588"/>
          <a:ext cx="5405120" cy="536465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softEdge rad="63500"/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6567" tIns="91440" rIns="170688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Core Objectives &amp; Progress</a:t>
          </a:r>
          <a:endParaRPr lang="en-US" sz="2400" kern="1200" dirty="0"/>
        </a:p>
      </dsp:txBody>
      <dsp:txXfrm rot="10800000">
        <a:off x="1629672" y="699588"/>
        <a:ext cx="5271004" cy="536465"/>
      </dsp:txXfrm>
    </dsp:sp>
    <dsp:sp modelId="{28A0B967-B28F-40DA-9002-F6DD5DF29D46}">
      <dsp:nvSpPr>
        <dsp:cNvPr id="0" name=""/>
        <dsp:cNvSpPr/>
      </dsp:nvSpPr>
      <dsp:spPr>
        <a:xfrm>
          <a:off x="1227323" y="699588"/>
          <a:ext cx="536465" cy="536465"/>
        </a:xfrm>
        <a:prstGeom prst="ellipse">
          <a:avLst/>
        </a:prstGeom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000" r="-6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6F1D0EA-8BEA-4A44-9220-A3D77F3D3B66}">
      <dsp:nvSpPr>
        <dsp:cNvPr id="0" name=""/>
        <dsp:cNvSpPr/>
      </dsp:nvSpPr>
      <dsp:spPr>
        <a:xfrm rot="10800000">
          <a:off x="1495556" y="1396193"/>
          <a:ext cx="5405120" cy="536465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softEdge rad="63500"/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6567" tIns="91440" rIns="170688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Methodology</a:t>
          </a:r>
          <a:endParaRPr lang="en-US" sz="2400" kern="1200" dirty="0"/>
        </a:p>
      </dsp:txBody>
      <dsp:txXfrm rot="10800000">
        <a:off x="1629672" y="1396193"/>
        <a:ext cx="5271004" cy="536465"/>
      </dsp:txXfrm>
    </dsp:sp>
    <dsp:sp modelId="{F5D83DD5-4057-4ABE-85BA-E833AF6068A8}">
      <dsp:nvSpPr>
        <dsp:cNvPr id="0" name=""/>
        <dsp:cNvSpPr/>
      </dsp:nvSpPr>
      <dsp:spPr>
        <a:xfrm>
          <a:off x="1227323" y="1396193"/>
          <a:ext cx="536465" cy="536465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0" r="-30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855E987-C464-4C1F-942C-449E482C3786}">
      <dsp:nvSpPr>
        <dsp:cNvPr id="0" name=""/>
        <dsp:cNvSpPr/>
      </dsp:nvSpPr>
      <dsp:spPr>
        <a:xfrm rot="10800000">
          <a:off x="1495556" y="2092798"/>
          <a:ext cx="5405120" cy="536465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softEdge rad="63500"/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6567" tIns="91440" rIns="170688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Block Diagram</a:t>
          </a:r>
          <a:endParaRPr lang="en-US" sz="2400" kern="1200" dirty="0"/>
        </a:p>
      </dsp:txBody>
      <dsp:txXfrm rot="10800000">
        <a:off x="1629672" y="2092798"/>
        <a:ext cx="5271004" cy="536465"/>
      </dsp:txXfrm>
    </dsp:sp>
    <dsp:sp modelId="{2F7B625F-C0D4-4084-AE9D-5ECBE18C2E2B}">
      <dsp:nvSpPr>
        <dsp:cNvPr id="0" name=""/>
        <dsp:cNvSpPr/>
      </dsp:nvSpPr>
      <dsp:spPr>
        <a:xfrm>
          <a:off x="1227323" y="2092798"/>
          <a:ext cx="536465" cy="536465"/>
        </a:xfrm>
        <a:prstGeom prst="ellipse">
          <a:avLst/>
        </a:prstGeom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5000" b="-1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107B87F-575E-408A-AA3C-BDAE4F2EEDA3}">
      <dsp:nvSpPr>
        <dsp:cNvPr id="0" name=""/>
        <dsp:cNvSpPr/>
      </dsp:nvSpPr>
      <dsp:spPr>
        <a:xfrm rot="10800000">
          <a:off x="1495556" y="2789403"/>
          <a:ext cx="5405120" cy="536465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softEdge rad="63500"/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6567" tIns="91440" rIns="170688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Software/Hardware details</a:t>
          </a:r>
          <a:endParaRPr lang="en-US" sz="2400" kern="1200" dirty="0"/>
        </a:p>
      </dsp:txBody>
      <dsp:txXfrm rot="10800000">
        <a:off x="1629672" y="2789403"/>
        <a:ext cx="5271004" cy="536465"/>
      </dsp:txXfrm>
    </dsp:sp>
    <dsp:sp modelId="{0D77A6B9-E340-443D-8DEA-9154DE13AC07}">
      <dsp:nvSpPr>
        <dsp:cNvPr id="0" name=""/>
        <dsp:cNvSpPr/>
      </dsp:nvSpPr>
      <dsp:spPr>
        <a:xfrm>
          <a:off x="1227323" y="2789403"/>
          <a:ext cx="536465" cy="536465"/>
        </a:xfrm>
        <a:prstGeom prst="ellipse">
          <a:avLst/>
        </a:prstGeom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6000" r="-26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E9206FC-76E3-4944-975F-56200AB6006F}">
      <dsp:nvSpPr>
        <dsp:cNvPr id="0" name=""/>
        <dsp:cNvSpPr/>
      </dsp:nvSpPr>
      <dsp:spPr>
        <a:xfrm rot="10800000">
          <a:off x="1495556" y="3486007"/>
          <a:ext cx="5405120" cy="536465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softEdge rad="63500"/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6567" tIns="91440" rIns="170688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Expected Outcome</a:t>
          </a:r>
          <a:endParaRPr lang="en-US" sz="2400" kern="1200" dirty="0"/>
        </a:p>
      </dsp:txBody>
      <dsp:txXfrm rot="10800000">
        <a:off x="1629672" y="3486007"/>
        <a:ext cx="5271004" cy="536465"/>
      </dsp:txXfrm>
    </dsp:sp>
    <dsp:sp modelId="{09660E53-E89B-4BF5-9D77-75507F2C3C58}">
      <dsp:nvSpPr>
        <dsp:cNvPr id="0" name=""/>
        <dsp:cNvSpPr/>
      </dsp:nvSpPr>
      <dsp:spPr>
        <a:xfrm>
          <a:off x="1227323" y="3486007"/>
          <a:ext cx="536465" cy="536465"/>
        </a:xfrm>
        <a:prstGeom prst="ellipse">
          <a:avLst/>
        </a:prstGeom>
        <a:blipFill>
          <a:blip xmlns:r="http://schemas.openxmlformats.org/officeDocument/2006/relationships"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3000" r="-13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42BD9D6-651A-438E-AE5A-1A26C60D1512}">
      <dsp:nvSpPr>
        <dsp:cNvPr id="0" name=""/>
        <dsp:cNvSpPr/>
      </dsp:nvSpPr>
      <dsp:spPr>
        <a:xfrm rot="10800000">
          <a:off x="1495556" y="4182612"/>
          <a:ext cx="5405120" cy="536465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softEdge rad="63500"/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6567" tIns="91440" rIns="170688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Conclusion</a:t>
          </a:r>
          <a:endParaRPr lang="en-US" sz="2400" kern="1200" dirty="0"/>
        </a:p>
      </dsp:txBody>
      <dsp:txXfrm rot="10800000">
        <a:off x="1629672" y="4182612"/>
        <a:ext cx="5271004" cy="536465"/>
      </dsp:txXfrm>
    </dsp:sp>
    <dsp:sp modelId="{ABBBB576-8F54-411A-9E98-631BBDDA652E}">
      <dsp:nvSpPr>
        <dsp:cNvPr id="0" name=""/>
        <dsp:cNvSpPr/>
      </dsp:nvSpPr>
      <dsp:spPr>
        <a:xfrm>
          <a:off x="1227323" y="4182612"/>
          <a:ext cx="536465" cy="536465"/>
        </a:xfrm>
        <a:prstGeom prst="ellipse">
          <a:avLst/>
        </a:prstGeom>
        <a:blipFill>
          <a:blip xmlns:r="http://schemas.openxmlformats.org/officeDocument/2006/relationships"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1000" b="-11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753BDF4-8ED0-4966-BBAA-BE4FC8B805E2}">
      <dsp:nvSpPr>
        <dsp:cNvPr id="0" name=""/>
        <dsp:cNvSpPr/>
      </dsp:nvSpPr>
      <dsp:spPr>
        <a:xfrm rot="10800000">
          <a:off x="1495556" y="4879217"/>
          <a:ext cx="5405120" cy="536465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softEdge rad="63500"/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6567" tIns="91440" rIns="170688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References</a:t>
          </a:r>
          <a:endParaRPr lang="en-US" sz="2400" kern="1200" dirty="0"/>
        </a:p>
      </dsp:txBody>
      <dsp:txXfrm rot="10800000">
        <a:off x="1629672" y="4879217"/>
        <a:ext cx="5271004" cy="536465"/>
      </dsp:txXfrm>
    </dsp:sp>
    <dsp:sp modelId="{2B94410C-D2D0-4686-A3BD-796295BE309C}">
      <dsp:nvSpPr>
        <dsp:cNvPr id="0" name=""/>
        <dsp:cNvSpPr/>
      </dsp:nvSpPr>
      <dsp:spPr>
        <a:xfrm>
          <a:off x="1227323" y="4879217"/>
          <a:ext cx="536465" cy="536465"/>
        </a:xfrm>
        <a:prstGeom prst="ellipse">
          <a:avLst/>
        </a:prstGeom>
        <a:blipFill>
          <a:blip xmlns:r="http://schemas.openxmlformats.org/officeDocument/2006/relationships"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6000" r="-16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50C035-5B87-4B02-BF6F-00DD90FF8827}">
      <dsp:nvSpPr>
        <dsp:cNvPr id="0" name=""/>
        <dsp:cNvSpPr/>
      </dsp:nvSpPr>
      <dsp:spPr>
        <a:xfrm>
          <a:off x="3094590" y="1638583"/>
          <a:ext cx="2518721" cy="2518721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>
              <a:solidFill>
                <a:schemeClr val="bg1"/>
              </a:solidFill>
            </a:rPr>
            <a:t>Raspberry PI 2</a:t>
          </a:r>
          <a:br>
            <a:rPr lang="en-US" sz="2300" kern="1200" dirty="0" smtClean="0">
              <a:solidFill>
                <a:schemeClr val="bg1"/>
              </a:solidFill>
            </a:rPr>
          </a:br>
          <a:r>
            <a:rPr lang="en-US" sz="2300" kern="1200" dirty="0" smtClean="0">
              <a:solidFill>
                <a:schemeClr val="bg1"/>
              </a:solidFill>
            </a:rPr>
            <a:t>Model B</a:t>
          </a:r>
        </a:p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300" kern="1200" dirty="0" smtClean="0">
              <a:solidFill>
                <a:schemeClr val="bg1"/>
              </a:solidFill>
            </a:rPr>
            <a:t>&amp;</a:t>
          </a:r>
        </a:p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300" kern="1200" dirty="0" smtClean="0">
              <a:solidFill>
                <a:schemeClr val="bg1"/>
              </a:solidFill>
            </a:rPr>
            <a:t>ARDUINO</a:t>
          </a:r>
          <a:endParaRPr lang="en-US" sz="2300" kern="1200" dirty="0">
            <a:solidFill>
              <a:schemeClr val="bg1"/>
            </a:solidFill>
          </a:endParaRPr>
        </a:p>
      </dsp:txBody>
      <dsp:txXfrm>
        <a:off x="3463448" y="2007441"/>
        <a:ext cx="1781005" cy="1781005"/>
      </dsp:txXfrm>
    </dsp:sp>
    <dsp:sp modelId="{6E494FF8-99B2-431A-AEDF-1D943C96D5FA}">
      <dsp:nvSpPr>
        <dsp:cNvPr id="0" name=""/>
        <dsp:cNvSpPr/>
      </dsp:nvSpPr>
      <dsp:spPr>
        <a:xfrm>
          <a:off x="3724270" y="2046"/>
          <a:ext cx="1259360" cy="1259360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>
              <a:solidFill>
                <a:schemeClr val="bg1"/>
              </a:solidFill>
            </a:rPr>
            <a:t>Connectors &amp; Board</a:t>
          </a:r>
          <a:endParaRPr lang="en-US" sz="1000" kern="1200" dirty="0">
            <a:solidFill>
              <a:schemeClr val="bg1"/>
            </a:solidFill>
          </a:endParaRPr>
        </a:p>
      </dsp:txBody>
      <dsp:txXfrm>
        <a:off x="3908699" y="186475"/>
        <a:ext cx="890502" cy="890502"/>
      </dsp:txXfrm>
    </dsp:sp>
    <dsp:sp modelId="{64252632-3E87-4BCF-8AAE-B030469D56FB}">
      <dsp:nvSpPr>
        <dsp:cNvPr id="0" name=""/>
        <dsp:cNvSpPr/>
      </dsp:nvSpPr>
      <dsp:spPr>
        <a:xfrm>
          <a:off x="4707545" y="226472"/>
          <a:ext cx="1259360" cy="1259360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>
              <a:solidFill>
                <a:schemeClr val="bg1"/>
              </a:solidFill>
            </a:rPr>
            <a:t>Wi-Fi Dongle &amp; </a:t>
          </a:r>
          <a:r>
            <a:rPr lang="en-US" sz="1000" kern="1200" dirty="0" err="1" smtClean="0">
              <a:solidFill>
                <a:schemeClr val="bg1"/>
              </a:solidFill>
            </a:rPr>
            <a:t>Xbee</a:t>
          </a:r>
          <a:endParaRPr lang="en-US" sz="1000" kern="1200" dirty="0">
            <a:solidFill>
              <a:schemeClr val="bg1"/>
            </a:solidFill>
          </a:endParaRPr>
        </a:p>
      </dsp:txBody>
      <dsp:txXfrm>
        <a:off x="4891974" y="410901"/>
        <a:ext cx="890502" cy="890502"/>
      </dsp:txXfrm>
    </dsp:sp>
    <dsp:sp modelId="{286FCFB5-7955-44CC-9409-53AB3219E324}">
      <dsp:nvSpPr>
        <dsp:cNvPr id="0" name=""/>
        <dsp:cNvSpPr/>
      </dsp:nvSpPr>
      <dsp:spPr>
        <a:xfrm>
          <a:off x="5496070" y="855300"/>
          <a:ext cx="1259360" cy="1259360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>
              <a:solidFill>
                <a:schemeClr val="bg1"/>
              </a:solidFill>
            </a:rPr>
            <a:t>SENSORS</a:t>
          </a:r>
          <a:endParaRPr lang="en-US" sz="1000" kern="1200" dirty="0">
            <a:solidFill>
              <a:schemeClr val="bg1"/>
            </a:solidFill>
          </a:endParaRPr>
        </a:p>
      </dsp:txBody>
      <dsp:txXfrm>
        <a:off x="5680499" y="1039729"/>
        <a:ext cx="890502" cy="890502"/>
      </dsp:txXfrm>
    </dsp:sp>
    <dsp:sp modelId="{359BF940-AC35-418B-AED3-E47FB6769F90}">
      <dsp:nvSpPr>
        <dsp:cNvPr id="0" name=""/>
        <dsp:cNvSpPr/>
      </dsp:nvSpPr>
      <dsp:spPr>
        <a:xfrm>
          <a:off x="5933669" y="1763983"/>
          <a:ext cx="1259360" cy="1259360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>
              <a:solidFill>
                <a:schemeClr val="bg1"/>
              </a:solidFill>
            </a:rPr>
            <a:t>RESISTORS</a:t>
          </a:r>
          <a:endParaRPr lang="en-US" sz="1000" kern="1200" dirty="0">
            <a:solidFill>
              <a:schemeClr val="bg1"/>
            </a:solidFill>
          </a:endParaRPr>
        </a:p>
      </dsp:txBody>
      <dsp:txXfrm>
        <a:off x="6118098" y="1948412"/>
        <a:ext cx="890502" cy="890502"/>
      </dsp:txXfrm>
    </dsp:sp>
    <dsp:sp modelId="{6B1AC2E3-7D29-4534-9961-8C4E2F262B1C}">
      <dsp:nvSpPr>
        <dsp:cNvPr id="0" name=""/>
        <dsp:cNvSpPr/>
      </dsp:nvSpPr>
      <dsp:spPr>
        <a:xfrm>
          <a:off x="5933669" y="2772544"/>
          <a:ext cx="1259360" cy="1259360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>
              <a:solidFill>
                <a:schemeClr val="bg1"/>
              </a:solidFill>
            </a:rPr>
            <a:t>CAPACITORS</a:t>
          </a:r>
          <a:endParaRPr lang="en-US" sz="1000" kern="1200" dirty="0">
            <a:solidFill>
              <a:schemeClr val="bg1"/>
            </a:solidFill>
          </a:endParaRPr>
        </a:p>
      </dsp:txBody>
      <dsp:txXfrm>
        <a:off x="6118098" y="2956973"/>
        <a:ext cx="890502" cy="890502"/>
      </dsp:txXfrm>
    </dsp:sp>
    <dsp:sp modelId="{8B528EE3-BC22-4D43-BC09-2B50E95A6F22}">
      <dsp:nvSpPr>
        <dsp:cNvPr id="0" name=""/>
        <dsp:cNvSpPr/>
      </dsp:nvSpPr>
      <dsp:spPr>
        <a:xfrm>
          <a:off x="5496070" y="3681227"/>
          <a:ext cx="1259360" cy="1259360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>
              <a:solidFill>
                <a:schemeClr val="bg1"/>
              </a:solidFill>
            </a:rPr>
            <a:t>TRANSISTORS</a:t>
          </a:r>
          <a:endParaRPr lang="en-US" sz="1000" kern="1200" dirty="0">
            <a:solidFill>
              <a:schemeClr val="bg1"/>
            </a:solidFill>
          </a:endParaRPr>
        </a:p>
      </dsp:txBody>
      <dsp:txXfrm>
        <a:off x="5680499" y="3865656"/>
        <a:ext cx="890502" cy="890502"/>
      </dsp:txXfrm>
    </dsp:sp>
    <dsp:sp modelId="{C6E242F9-90CD-4366-832F-EA1028E42F3B}">
      <dsp:nvSpPr>
        <dsp:cNvPr id="0" name=""/>
        <dsp:cNvSpPr/>
      </dsp:nvSpPr>
      <dsp:spPr>
        <a:xfrm>
          <a:off x="4707545" y="4310055"/>
          <a:ext cx="1259360" cy="1259360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>
              <a:solidFill>
                <a:schemeClr val="bg1"/>
              </a:solidFill>
            </a:rPr>
            <a:t>DIODES</a:t>
          </a:r>
          <a:endParaRPr lang="en-US" sz="1000" kern="1200" dirty="0">
            <a:solidFill>
              <a:schemeClr val="bg1"/>
            </a:solidFill>
          </a:endParaRPr>
        </a:p>
      </dsp:txBody>
      <dsp:txXfrm>
        <a:off x="4891974" y="4494484"/>
        <a:ext cx="890502" cy="890502"/>
      </dsp:txXfrm>
    </dsp:sp>
    <dsp:sp modelId="{DB36856A-FA0E-4374-8003-7283C75B3F0C}">
      <dsp:nvSpPr>
        <dsp:cNvPr id="0" name=""/>
        <dsp:cNvSpPr/>
      </dsp:nvSpPr>
      <dsp:spPr>
        <a:xfrm>
          <a:off x="3724270" y="4534481"/>
          <a:ext cx="1259360" cy="1259360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>
              <a:solidFill>
                <a:schemeClr val="bg1"/>
              </a:solidFill>
            </a:rPr>
            <a:t>RELAYS</a:t>
          </a:r>
          <a:endParaRPr lang="en-US" sz="1000" kern="1200" dirty="0">
            <a:solidFill>
              <a:schemeClr val="bg1"/>
            </a:solidFill>
          </a:endParaRPr>
        </a:p>
      </dsp:txBody>
      <dsp:txXfrm>
        <a:off x="3908699" y="4718910"/>
        <a:ext cx="890502" cy="890502"/>
      </dsp:txXfrm>
    </dsp:sp>
    <dsp:sp modelId="{474FB32F-E274-4AAB-8866-986B6314B5FC}">
      <dsp:nvSpPr>
        <dsp:cNvPr id="0" name=""/>
        <dsp:cNvSpPr/>
      </dsp:nvSpPr>
      <dsp:spPr>
        <a:xfrm>
          <a:off x="2740995" y="4310055"/>
          <a:ext cx="1259360" cy="1259360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>
              <a:solidFill>
                <a:schemeClr val="bg1"/>
              </a:solidFill>
            </a:rPr>
            <a:t>RECTIFIERS &amp; ACTUATORS</a:t>
          </a:r>
          <a:endParaRPr lang="en-US" sz="1000" kern="1200" dirty="0">
            <a:solidFill>
              <a:schemeClr val="bg1"/>
            </a:solidFill>
          </a:endParaRPr>
        </a:p>
      </dsp:txBody>
      <dsp:txXfrm>
        <a:off x="2925424" y="4494484"/>
        <a:ext cx="890502" cy="890502"/>
      </dsp:txXfrm>
    </dsp:sp>
    <dsp:sp modelId="{8075F7F5-5861-4E06-A3E1-A798B897B7FA}">
      <dsp:nvSpPr>
        <dsp:cNvPr id="0" name=""/>
        <dsp:cNvSpPr/>
      </dsp:nvSpPr>
      <dsp:spPr>
        <a:xfrm>
          <a:off x="1952470" y="3681227"/>
          <a:ext cx="1259360" cy="1259360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>
              <a:solidFill>
                <a:schemeClr val="bg1"/>
              </a:solidFill>
            </a:rPr>
            <a:t>ADC</a:t>
          </a:r>
          <a:endParaRPr lang="en-US" sz="1000" kern="1200" dirty="0">
            <a:solidFill>
              <a:schemeClr val="bg1"/>
            </a:solidFill>
          </a:endParaRPr>
        </a:p>
      </dsp:txBody>
      <dsp:txXfrm>
        <a:off x="2136899" y="3865656"/>
        <a:ext cx="890502" cy="890502"/>
      </dsp:txXfrm>
    </dsp:sp>
    <dsp:sp modelId="{7D3EA063-5614-4207-AE9C-FB8395EAB4BE}">
      <dsp:nvSpPr>
        <dsp:cNvPr id="0" name=""/>
        <dsp:cNvSpPr/>
      </dsp:nvSpPr>
      <dsp:spPr>
        <a:xfrm>
          <a:off x="1514872" y="2772544"/>
          <a:ext cx="1259360" cy="1259360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>
              <a:solidFill>
                <a:schemeClr val="bg1"/>
              </a:solidFill>
            </a:rPr>
            <a:t>STEP DOWN TRANSFORMER</a:t>
          </a:r>
          <a:endParaRPr lang="en-US" sz="1000" kern="1200" dirty="0">
            <a:solidFill>
              <a:schemeClr val="bg1"/>
            </a:solidFill>
          </a:endParaRPr>
        </a:p>
      </dsp:txBody>
      <dsp:txXfrm>
        <a:off x="1699301" y="2956973"/>
        <a:ext cx="890502" cy="890502"/>
      </dsp:txXfrm>
    </dsp:sp>
    <dsp:sp modelId="{DEE98329-89BD-4667-B042-A0873736FD7F}">
      <dsp:nvSpPr>
        <dsp:cNvPr id="0" name=""/>
        <dsp:cNvSpPr/>
      </dsp:nvSpPr>
      <dsp:spPr>
        <a:xfrm>
          <a:off x="1514872" y="1763983"/>
          <a:ext cx="1259360" cy="1259360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>
              <a:solidFill>
                <a:schemeClr val="bg1"/>
              </a:solidFill>
            </a:rPr>
            <a:t>I/O DISPLAY</a:t>
          </a:r>
          <a:endParaRPr lang="en-US" sz="1000" kern="1200" dirty="0">
            <a:solidFill>
              <a:schemeClr val="bg1"/>
            </a:solidFill>
          </a:endParaRPr>
        </a:p>
      </dsp:txBody>
      <dsp:txXfrm>
        <a:off x="1699301" y="1948412"/>
        <a:ext cx="890502" cy="890502"/>
      </dsp:txXfrm>
    </dsp:sp>
    <dsp:sp modelId="{96D25926-E66A-4A6A-B351-EC3FA7C3C4C2}">
      <dsp:nvSpPr>
        <dsp:cNvPr id="0" name=""/>
        <dsp:cNvSpPr/>
      </dsp:nvSpPr>
      <dsp:spPr>
        <a:xfrm>
          <a:off x="1952470" y="855300"/>
          <a:ext cx="1259360" cy="1259360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>
              <a:solidFill>
                <a:schemeClr val="bg1"/>
              </a:solidFill>
            </a:rPr>
            <a:t>DC-DC BOOST CONVERTER</a:t>
          </a:r>
          <a:endParaRPr lang="en-US" sz="1000" kern="1200" dirty="0">
            <a:solidFill>
              <a:schemeClr val="bg1"/>
            </a:solidFill>
          </a:endParaRPr>
        </a:p>
      </dsp:txBody>
      <dsp:txXfrm>
        <a:off x="2136899" y="1039729"/>
        <a:ext cx="890502" cy="890502"/>
      </dsp:txXfrm>
    </dsp:sp>
    <dsp:sp modelId="{E487407D-2D98-4790-8AC7-424A830D2851}">
      <dsp:nvSpPr>
        <dsp:cNvPr id="0" name=""/>
        <dsp:cNvSpPr/>
      </dsp:nvSpPr>
      <dsp:spPr>
        <a:xfrm>
          <a:off x="2740995" y="226472"/>
          <a:ext cx="1259360" cy="1259360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>
              <a:solidFill>
                <a:schemeClr val="bg1"/>
              </a:solidFill>
            </a:rPr>
            <a:t>DC POWER SUPPLY</a:t>
          </a:r>
          <a:endParaRPr lang="en-US" sz="1000" kern="1200" dirty="0">
            <a:solidFill>
              <a:schemeClr val="bg1"/>
            </a:solidFill>
          </a:endParaRPr>
        </a:p>
      </dsp:txBody>
      <dsp:txXfrm>
        <a:off x="2925424" y="410901"/>
        <a:ext cx="890502" cy="890502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327BEC-1A20-4B67-AA08-8AB0E1FD9731}">
      <dsp:nvSpPr>
        <dsp:cNvPr id="0" name=""/>
        <dsp:cNvSpPr/>
      </dsp:nvSpPr>
      <dsp:spPr>
        <a:xfrm>
          <a:off x="-6125176" y="-937410"/>
          <a:ext cx="7293488" cy="7293488"/>
        </a:xfrm>
        <a:prstGeom prst="blockArc">
          <a:avLst>
            <a:gd name="adj1" fmla="val 18900000"/>
            <a:gd name="adj2" fmla="val 2700000"/>
            <a:gd name="adj3" fmla="val 296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7E59B2-3D2B-4911-895B-C8255566027F}">
      <dsp:nvSpPr>
        <dsp:cNvPr id="0" name=""/>
        <dsp:cNvSpPr/>
      </dsp:nvSpPr>
      <dsp:spPr>
        <a:xfrm>
          <a:off x="752110" y="541866"/>
          <a:ext cx="7301111" cy="108373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softEdge rad="63500"/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60213" tIns="81280" rIns="81280" bIns="8128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Building Automation Systems</a:t>
          </a:r>
          <a:endParaRPr lang="en-US" sz="3200" kern="1200" dirty="0"/>
        </a:p>
      </dsp:txBody>
      <dsp:txXfrm>
        <a:off x="752110" y="541866"/>
        <a:ext cx="7301111" cy="1083733"/>
      </dsp:txXfrm>
    </dsp:sp>
    <dsp:sp modelId="{9BFBFF0D-F2AF-49BA-B94C-5745E2057550}">
      <dsp:nvSpPr>
        <dsp:cNvPr id="0" name=""/>
        <dsp:cNvSpPr/>
      </dsp:nvSpPr>
      <dsp:spPr>
        <a:xfrm>
          <a:off x="74777" y="406400"/>
          <a:ext cx="1354666" cy="1354666"/>
        </a:xfrm>
        <a:prstGeom prst="ellipse">
          <a:avLst/>
        </a:prstGeom>
        <a:blipFill dpi="0" rotWithShape="1"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D133242-1963-49A9-809A-9FB9F7D7392B}">
      <dsp:nvSpPr>
        <dsp:cNvPr id="0" name=""/>
        <dsp:cNvSpPr/>
      </dsp:nvSpPr>
      <dsp:spPr>
        <a:xfrm>
          <a:off x="1146048" y="2167466"/>
          <a:ext cx="6907174" cy="108373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softEdge rad="63500"/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60213" tIns="81280" rIns="81280" bIns="8128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Power System &amp; Power Electronic Devices</a:t>
          </a:r>
          <a:endParaRPr lang="en-US" sz="3200" kern="1200" dirty="0"/>
        </a:p>
      </dsp:txBody>
      <dsp:txXfrm>
        <a:off x="1146048" y="2167466"/>
        <a:ext cx="6907174" cy="1083733"/>
      </dsp:txXfrm>
    </dsp:sp>
    <dsp:sp modelId="{4B71DC69-D954-4809-AD33-B61DE26C3A76}">
      <dsp:nvSpPr>
        <dsp:cNvPr id="0" name=""/>
        <dsp:cNvSpPr/>
      </dsp:nvSpPr>
      <dsp:spPr>
        <a:xfrm>
          <a:off x="468714" y="2032000"/>
          <a:ext cx="1354666" cy="1354666"/>
        </a:xfrm>
        <a:prstGeom prst="ellipse">
          <a:avLst/>
        </a:prstGeom>
        <a:blipFill dpi="0" rotWithShape="0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6271600-ADEA-487C-94FA-62032FEA85C1}">
      <dsp:nvSpPr>
        <dsp:cNvPr id="0" name=""/>
        <dsp:cNvSpPr/>
      </dsp:nvSpPr>
      <dsp:spPr>
        <a:xfrm>
          <a:off x="752110" y="3793066"/>
          <a:ext cx="7301111" cy="108373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softEdge rad="63500"/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60213" tIns="81280" rIns="81280" bIns="8128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Devices which are to be automated</a:t>
          </a:r>
          <a:endParaRPr lang="en-US" sz="3200" kern="1200" dirty="0"/>
        </a:p>
      </dsp:txBody>
      <dsp:txXfrm>
        <a:off x="752110" y="3793066"/>
        <a:ext cx="7301111" cy="1083733"/>
      </dsp:txXfrm>
    </dsp:sp>
    <dsp:sp modelId="{00F27026-81AC-469B-B31C-64C2BCBB54CB}">
      <dsp:nvSpPr>
        <dsp:cNvPr id="0" name=""/>
        <dsp:cNvSpPr/>
      </dsp:nvSpPr>
      <dsp:spPr>
        <a:xfrm>
          <a:off x="74777" y="3657600"/>
          <a:ext cx="1354666" cy="1354666"/>
        </a:xfrm>
        <a:prstGeom prst="ellipse">
          <a:avLst/>
        </a:prstGeom>
        <a:blipFill dpi="0" rotWithShape="0"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60557E-9E7A-4E9C-8426-47B6E23FE2E8}">
      <dsp:nvSpPr>
        <dsp:cNvPr id="0" name=""/>
        <dsp:cNvSpPr/>
      </dsp:nvSpPr>
      <dsp:spPr>
        <a:xfrm>
          <a:off x="0" y="169333"/>
          <a:ext cx="2539999" cy="152400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CONTROL ELECTRICAL &amp; ELECTRONIC DEVICES</a:t>
          </a:r>
          <a:endParaRPr lang="en-US" sz="2400" kern="1200" dirty="0"/>
        </a:p>
      </dsp:txBody>
      <dsp:txXfrm>
        <a:off x="0" y="169333"/>
        <a:ext cx="2539999" cy="1524000"/>
      </dsp:txXfrm>
    </dsp:sp>
    <dsp:sp modelId="{453B5833-E71F-4D8F-B06A-911BC41FE498}">
      <dsp:nvSpPr>
        <dsp:cNvPr id="0" name=""/>
        <dsp:cNvSpPr/>
      </dsp:nvSpPr>
      <dsp:spPr>
        <a:xfrm>
          <a:off x="2794000" y="169333"/>
          <a:ext cx="2539999" cy="152400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SENSING PARAMETERS OF THE SYSTEM &amp; SURROUNDINGS</a:t>
          </a:r>
          <a:endParaRPr lang="en-US" sz="2400" kern="1200" dirty="0"/>
        </a:p>
      </dsp:txBody>
      <dsp:txXfrm>
        <a:off x="2794000" y="169333"/>
        <a:ext cx="2539999" cy="1524000"/>
      </dsp:txXfrm>
    </dsp:sp>
    <dsp:sp modelId="{229FCF8E-34F2-4130-AEC7-6291FBBAB99A}">
      <dsp:nvSpPr>
        <dsp:cNvPr id="0" name=""/>
        <dsp:cNvSpPr/>
      </dsp:nvSpPr>
      <dsp:spPr>
        <a:xfrm>
          <a:off x="5587999" y="169333"/>
          <a:ext cx="2539999" cy="1524000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AUTOMATE SENSING &amp; CONTROL</a:t>
          </a:r>
          <a:endParaRPr lang="en-US" sz="2400" kern="1200" dirty="0"/>
        </a:p>
      </dsp:txBody>
      <dsp:txXfrm>
        <a:off x="5587999" y="169333"/>
        <a:ext cx="2539999" cy="1524000"/>
      </dsp:txXfrm>
    </dsp:sp>
    <dsp:sp modelId="{1F8A73D1-DBC4-453A-A28A-487731DEB050}">
      <dsp:nvSpPr>
        <dsp:cNvPr id="0" name=""/>
        <dsp:cNvSpPr/>
      </dsp:nvSpPr>
      <dsp:spPr>
        <a:xfrm>
          <a:off x="0" y="1947333"/>
          <a:ext cx="2539999" cy="1524000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ENABLE FLEXIBLE ACCESS OF THE USER INTERFACE</a:t>
          </a:r>
          <a:endParaRPr lang="en-US" sz="2400" kern="1200" dirty="0"/>
        </a:p>
      </dsp:txBody>
      <dsp:txXfrm>
        <a:off x="0" y="1947333"/>
        <a:ext cx="2539999" cy="1524000"/>
      </dsp:txXfrm>
    </dsp:sp>
    <dsp:sp modelId="{C6B45486-EEF1-44B8-8041-8B0B820A644E}">
      <dsp:nvSpPr>
        <dsp:cNvPr id="0" name=""/>
        <dsp:cNvSpPr/>
      </dsp:nvSpPr>
      <dsp:spPr>
        <a:xfrm>
          <a:off x="2794000" y="1947333"/>
          <a:ext cx="2539999" cy="1524000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MONITOR POWER CONSUMPTION AND LOSSES</a:t>
          </a:r>
          <a:endParaRPr lang="en-US" sz="2400" kern="1200" dirty="0"/>
        </a:p>
      </dsp:txBody>
      <dsp:txXfrm>
        <a:off x="2794000" y="1947333"/>
        <a:ext cx="2539999" cy="1524000"/>
      </dsp:txXfrm>
    </dsp:sp>
    <dsp:sp modelId="{8262D810-2D06-4C2F-ADC5-E4CC6E4CB84A}">
      <dsp:nvSpPr>
        <dsp:cNvPr id="0" name=""/>
        <dsp:cNvSpPr/>
      </dsp:nvSpPr>
      <dsp:spPr>
        <a:xfrm>
          <a:off x="5587999" y="1947333"/>
          <a:ext cx="2539999" cy="152400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AVOID LOSSES &amp; IMPROVE EFFICIENCY</a:t>
          </a:r>
          <a:endParaRPr lang="en-US" sz="2400" kern="1200" dirty="0"/>
        </a:p>
      </dsp:txBody>
      <dsp:txXfrm>
        <a:off x="5587999" y="1947333"/>
        <a:ext cx="2539999" cy="1524000"/>
      </dsp:txXfrm>
    </dsp:sp>
    <dsp:sp modelId="{9BF2C203-BC57-47C8-A2D9-4D89161798E9}">
      <dsp:nvSpPr>
        <dsp:cNvPr id="0" name=""/>
        <dsp:cNvSpPr/>
      </dsp:nvSpPr>
      <dsp:spPr>
        <a:xfrm>
          <a:off x="2794000" y="3725333"/>
          <a:ext cx="2539999" cy="152400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CREATING A COMMERCIALLY VIABLE SYSTEM</a:t>
          </a:r>
          <a:endParaRPr lang="en-US" sz="2400" kern="1200" dirty="0"/>
        </a:p>
      </dsp:txBody>
      <dsp:txXfrm>
        <a:off x="2794000" y="3725333"/>
        <a:ext cx="2539999" cy="15240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C022593-3DCD-4EDC-B79E-A57CFDBF0D06}">
      <dsp:nvSpPr>
        <dsp:cNvPr id="0" name=""/>
        <dsp:cNvSpPr/>
      </dsp:nvSpPr>
      <dsp:spPr>
        <a:xfrm>
          <a:off x="1744319" y="695328"/>
          <a:ext cx="4639360" cy="4639360"/>
        </a:xfrm>
        <a:prstGeom prst="blockArc">
          <a:avLst>
            <a:gd name="adj1" fmla="val 11880000"/>
            <a:gd name="adj2" fmla="val 16200000"/>
            <a:gd name="adj3" fmla="val 4639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DE5E53ED-4E24-4189-B221-A71E3E60589A}">
      <dsp:nvSpPr>
        <dsp:cNvPr id="0" name=""/>
        <dsp:cNvSpPr/>
      </dsp:nvSpPr>
      <dsp:spPr>
        <a:xfrm>
          <a:off x="1744319" y="695328"/>
          <a:ext cx="4639360" cy="4639360"/>
        </a:xfrm>
        <a:prstGeom prst="blockArc">
          <a:avLst>
            <a:gd name="adj1" fmla="val 7560000"/>
            <a:gd name="adj2" fmla="val 11880000"/>
            <a:gd name="adj3" fmla="val 4639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C995D32F-4CC9-4D6D-9F62-AE1E5134E4BC}">
      <dsp:nvSpPr>
        <dsp:cNvPr id="0" name=""/>
        <dsp:cNvSpPr/>
      </dsp:nvSpPr>
      <dsp:spPr>
        <a:xfrm>
          <a:off x="1744319" y="695328"/>
          <a:ext cx="4639360" cy="4639360"/>
        </a:xfrm>
        <a:prstGeom prst="blockArc">
          <a:avLst>
            <a:gd name="adj1" fmla="val 3240000"/>
            <a:gd name="adj2" fmla="val 7560000"/>
            <a:gd name="adj3" fmla="val 4639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C33120ED-A96E-4878-978F-8561E3EEA664}">
      <dsp:nvSpPr>
        <dsp:cNvPr id="0" name=""/>
        <dsp:cNvSpPr/>
      </dsp:nvSpPr>
      <dsp:spPr>
        <a:xfrm>
          <a:off x="1744319" y="695328"/>
          <a:ext cx="4639360" cy="4639360"/>
        </a:xfrm>
        <a:prstGeom prst="blockArc">
          <a:avLst>
            <a:gd name="adj1" fmla="val 20520000"/>
            <a:gd name="adj2" fmla="val 3240000"/>
            <a:gd name="adj3" fmla="val 4639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1E3C818A-EF87-4F48-ADFD-8A6FA09ABD20}">
      <dsp:nvSpPr>
        <dsp:cNvPr id="0" name=""/>
        <dsp:cNvSpPr/>
      </dsp:nvSpPr>
      <dsp:spPr>
        <a:xfrm>
          <a:off x="1744319" y="695328"/>
          <a:ext cx="4639360" cy="4639360"/>
        </a:xfrm>
        <a:prstGeom prst="blockArc">
          <a:avLst>
            <a:gd name="adj1" fmla="val 16200000"/>
            <a:gd name="adj2" fmla="val 20520000"/>
            <a:gd name="adj3" fmla="val 4639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015290E6-373D-4795-AB54-0248E4B31C90}">
      <dsp:nvSpPr>
        <dsp:cNvPr id="0" name=""/>
        <dsp:cNvSpPr/>
      </dsp:nvSpPr>
      <dsp:spPr>
        <a:xfrm>
          <a:off x="2996406" y="1947414"/>
          <a:ext cx="2135187" cy="2135187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RASPBERRY PI</a:t>
          </a:r>
          <a:endParaRPr lang="en-US" sz="2400" kern="1200" dirty="0"/>
        </a:p>
      </dsp:txBody>
      <dsp:txXfrm>
        <a:off x="3309097" y="2260105"/>
        <a:ext cx="1509805" cy="1509805"/>
      </dsp:txXfrm>
    </dsp:sp>
    <dsp:sp modelId="{4399BB95-3E1A-4E3E-9174-D1DDDB6B9619}">
      <dsp:nvSpPr>
        <dsp:cNvPr id="0" name=""/>
        <dsp:cNvSpPr/>
      </dsp:nvSpPr>
      <dsp:spPr>
        <a:xfrm>
          <a:off x="3316684" y="1819"/>
          <a:ext cx="1494631" cy="1494631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POWER SYSTEM</a:t>
          </a:r>
          <a:endParaRPr lang="en-US" sz="1600" kern="1200" dirty="0"/>
        </a:p>
      </dsp:txBody>
      <dsp:txXfrm>
        <a:off x="3535568" y="220703"/>
        <a:ext cx="1056863" cy="1056863"/>
      </dsp:txXfrm>
    </dsp:sp>
    <dsp:sp modelId="{57ACFBB6-CC7E-4EED-9A79-53BF3218541E}">
      <dsp:nvSpPr>
        <dsp:cNvPr id="0" name=""/>
        <dsp:cNvSpPr/>
      </dsp:nvSpPr>
      <dsp:spPr>
        <a:xfrm>
          <a:off x="5471657" y="1567499"/>
          <a:ext cx="1494631" cy="1494631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ACTUATORS</a:t>
          </a:r>
          <a:endParaRPr lang="en-US" sz="1600" kern="1200" dirty="0"/>
        </a:p>
      </dsp:txBody>
      <dsp:txXfrm>
        <a:off x="5690541" y="1786383"/>
        <a:ext cx="1056863" cy="1056863"/>
      </dsp:txXfrm>
    </dsp:sp>
    <dsp:sp modelId="{B62164B2-8DD2-4760-8358-282B8A97FC5C}">
      <dsp:nvSpPr>
        <dsp:cNvPr id="0" name=""/>
        <dsp:cNvSpPr/>
      </dsp:nvSpPr>
      <dsp:spPr>
        <a:xfrm>
          <a:off x="4648531" y="4100822"/>
          <a:ext cx="1494631" cy="1494631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USER INTERFACE</a:t>
          </a:r>
          <a:endParaRPr lang="en-US" sz="1600" kern="1200" dirty="0"/>
        </a:p>
      </dsp:txBody>
      <dsp:txXfrm>
        <a:off x="4867415" y="4319706"/>
        <a:ext cx="1056863" cy="1056863"/>
      </dsp:txXfrm>
    </dsp:sp>
    <dsp:sp modelId="{CC8E2BAC-DA62-4E50-AFAE-AC2EF40BB918}">
      <dsp:nvSpPr>
        <dsp:cNvPr id="0" name=""/>
        <dsp:cNvSpPr/>
      </dsp:nvSpPr>
      <dsp:spPr>
        <a:xfrm>
          <a:off x="1984837" y="4100822"/>
          <a:ext cx="1494631" cy="1494631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CHANNEL</a:t>
          </a:r>
          <a:endParaRPr lang="en-US" sz="1600" kern="1200" dirty="0"/>
        </a:p>
      </dsp:txBody>
      <dsp:txXfrm>
        <a:off x="2203721" y="4319706"/>
        <a:ext cx="1056863" cy="1056863"/>
      </dsp:txXfrm>
    </dsp:sp>
    <dsp:sp modelId="{F3611C56-2110-4810-85C5-ACF51EBD970C}">
      <dsp:nvSpPr>
        <dsp:cNvPr id="0" name=""/>
        <dsp:cNvSpPr/>
      </dsp:nvSpPr>
      <dsp:spPr>
        <a:xfrm>
          <a:off x="1161710" y="1567499"/>
          <a:ext cx="1494631" cy="1494631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POWER SUPPLY</a:t>
          </a:r>
          <a:endParaRPr lang="en-US" sz="1600" kern="1200" dirty="0"/>
        </a:p>
      </dsp:txBody>
      <dsp:txXfrm>
        <a:off x="1380594" y="1786383"/>
        <a:ext cx="1056863" cy="105686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E15CE38-C2B5-4B91-89FD-3808CF799D07}">
      <dsp:nvSpPr>
        <dsp:cNvPr id="0" name=""/>
        <dsp:cNvSpPr/>
      </dsp:nvSpPr>
      <dsp:spPr>
        <a:xfrm>
          <a:off x="1882788" y="637130"/>
          <a:ext cx="4362422" cy="4362422"/>
        </a:xfrm>
        <a:prstGeom prst="blockArc">
          <a:avLst>
            <a:gd name="adj1" fmla="val 12600000"/>
            <a:gd name="adj2" fmla="val 16200000"/>
            <a:gd name="adj3" fmla="val 4521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CC022593-3DCD-4EDC-B79E-A57CFDBF0D06}">
      <dsp:nvSpPr>
        <dsp:cNvPr id="0" name=""/>
        <dsp:cNvSpPr/>
      </dsp:nvSpPr>
      <dsp:spPr>
        <a:xfrm>
          <a:off x="1882788" y="637130"/>
          <a:ext cx="4362422" cy="4362422"/>
        </a:xfrm>
        <a:prstGeom prst="blockArc">
          <a:avLst>
            <a:gd name="adj1" fmla="val 9000000"/>
            <a:gd name="adj2" fmla="val 12600000"/>
            <a:gd name="adj3" fmla="val 4521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DE5E53ED-4E24-4189-B221-A71E3E60589A}">
      <dsp:nvSpPr>
        <dsp:cNvPr id="0" name=""/>
        <dsp:cNvSpPr/>
      </dsp:nvSpPr>
      <dsp:spPr>
        <a:xfrm>
          <a:off x="1882788" y="637130"/>
          <a:ext cx="4362422" cy="4362422"/>
        </a:xfrm>
        <a:prstGeom prst="blockArc">
          <a:avLst>
            <a:gd name="adj1" fmla="val 5400000"/>
            <a:gd name="adj2" fmla="val 9000000"/>
            <a:gd name="adj3" fmla="val 4521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C995D32F-4CC9-4D6D-9F62-AE1E5134E4BC}">
      <dsp:nvSpPr>
        <dsp:cNvPr id="0" name=""/>
        <dsp:cNvSpPr/>
      </dsp:nvSpPr>
      <dsp:spPr>
        <a:xfrm>
          <a:off x="1882788" y="637130"/>
          <a:ext cx="4362422" cy="4362422"/>
        </a:xfrm>
        <a:prstGeom prst="blockArc">
          <a:avLst>
            <a:gd name="adj1" fmla="val 1800000"/>
            <a:gd name="adj2" fmla="val 5400000"/>
            <a:gd name="adj3" fmla="val 4521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C33120ED-A96E-4878-978F-8561E3EEA664}">
      <dsp:nvSpPr>
        <dsp:cNvPr id="0" name=""/>
        <dsp:cNvSpPr/>
      </dsp:nvSpPr>
      <dsp:spPr>
        <a:xfrm>
          <a:off x="1882788" y="637130"/>
          <a:ext cx="4362422" cy="4362422"/>
        </a:xfrm>
        <a:prstGeom prst="blockArc">
          <a:avLst>
            <a:gd name="adj1" fmla="val 19800000"/>
            <a:gd name="adj2" fmla="val 1800000"/>
            <a:gd name="adj3" fmla="val 4521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1E3C818A-EF87-4F48-ADFD-8A6FA09ABD20}">
      <dsp:nvSpPr>
        <dsp:cNvPr id="0" name=""/>
        <dsp:cNvSpPr/>
      </dsp:nvSpPr>
      <dsp:spPr>
        <a:xfrm>
          <a:off x="1882788" y="637130"/>
          <a:ext cx="4362422" cy="4362422"/>
        </a:xfrm>
        <a:prstGeom prst="blockArc">
          <a:avLst>
            <a:gd name="adj1" fmla="val 16200000"/>
            <a:gd name="adj2" fmla="val 19800000"/>
            <a:gd name="adj3" fmla="val 4521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015290E6-373D-4795-AB54-0248E4B31C90}">
      <dsp:nvSpPr>
        <dsp:cNvPr id="0" name=""/>
        <dsp:cNvSpPr/>
      </dsp:nvSpPr>
      <dsp:spPr>
        <a:xfrm>
          <a:off x="3085703" y="1840045"/>
          <a:ext cx="1956593" cy="1956593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RASPBERRY PI</a:t>
          </a:r>
          <a:endParaRPr lang="en-US" sz="2000" kern="1200" dirty="0"/>
        </a:p>
      </dsp:txBody>
      <dsp:txXfrm>
        <a:off x="3372239" y="2126581"/>
        <a:ext cx="1383521" cy="1383521"/>
      </dsp:txXfrm>
    </dsp:sp>
    <dsp:sp modelId="{4399BB95-3E1A-4E3E-9174-D1DDDB6B9619}">
      <dsp:nvSpPr>
        <dsp:cNvPr id="0" name=""/>
        <dsp:cNvSpPr/>
      </dsp:nvSpPr>
      <dsp:spPr>
        <a:xfrm>
          <a:off x="3379192" y="1629"/>
          <a:ext cx="1369615" cy="136961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POWER SYSTEM</a:t>
          </a:r>
          <a:endParaRPr lang="en-US" sz="1600" kern="1200" dirty="0"/>
        </a:p>
      </dsp:txBody>
      <dsp:txXfrm>
        <a:off x="3579767" y="202204"/>
        <a:ext cx="968465" cy="968465"/>
      </dsp:txXfrm>
    </dsp:sp>
    <dsp:sp modelId="{57ACFBB6-CC7E-4EED-9A79-53BF3218541E}">
      <dsp:nvSpPr>
        <dsp:cNvPr id="0" name=""/>
        <dsp:cNvSpPr/>
      </dsp:nvSpPr>
      <dsp:spPr>
        <a:xfrm>
          <a:off x="5225476" y="1067581"/>
          <a:ext cx="1369615" cy="136961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ACTUATORS</a:t>
          </a:r>
          <a:endParaRPr lang="en-US" sz="1600" kern="1200" dirty="0"/>
        </a:p>
      </dsp:txBody>
      <dsp:txXfrm>
        <a:off x="5426051" y="1268156"/>
        <a:ext cx="968465" cy="968465"/>
      </dsp:txXfrm>
    </dsp:sp>
    <dsp:sp modelId="{B62164B2-8DD2-4760-8358-282B8A97FC5C}">
      <dsp:nvSpPr>
        <dsp:cNvPr id="0" name=""/>
        <dsp:cNvSpPr/>
      </dsp:nvSpPr>
      <dsp:spPr>
        <a:xfrm>
          <a:off x="5225476" y="3199486"/>
          <a:ext cx="1369615" cy="136961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USER INTERFACE</a:t>
          </a:r>
          <a:endParaRPr lang="en-US" sz="1600" kern="1200" dirty="0"/>
        </a:p>
      </dsp:txBody>
      <dsp:txXfrm>
        <a:off x="5426051" y="3400061"/>
        <a:ext cx="968465" cy="968465"/>
      </dsp:txXfrm>
    </dsp:sp>
    <dsp:sp modelId="{CC8E2BAC-DA62-4E50-AFAE-AC2EF40BB918}">
      <dsp:nvSpPr>
        <dsp:cNvPr id="0" name=""/>
        <dsp:cNvSpPr/>
      </dsp:nvSpPr>
      <dsp:spPr>
        <a:xfrm>
          <a:off x="3379192" y="4265439"/>
          <a:ext cx="1369615" cy="136961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CHANNEL</a:t>
          </a:r>
          <a:endParaRPr lang="en-US" sz="1600" kern="1200" dirty="0"/>
        </a:p>
      </dsp:txBody>
      <dsp:txXfrm>
        <a:off x="3579767" y="4466014"/>
        <a:ext cx="968465" cy="968465"/>
      </dsp:txXfrm>
    </dsp:sp>
    <dsp:sp modelId="{F3611C56-2110-4810-85C5-ACF51EBD970C}">
      <dsp:nvSpPr>
        <dsp:cNvPr id="0" name=""/>
        <dsp:cNvSpPr/>
      </dsp:nvSpPr>
      <dsp:spPr>
        <a:xfrm>
          <a:off x="1532908" y="3199486"/>
          <a:ext cx="1369615" cy="136961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POWER SUPPLY</a:t>
          </a:r>
          <a:endParaRPr lang="en-US" sz="1600" kern="1200" dirty="0"/>
        </a:p>
      </dsp:txBody>
      <dsp:txXfrm>
        <a:off x="1733483" y="3400061"/>
        <a:ext cx="968465" cy="968465"/>
      </dsp:txXfrm>
    </dsp:sp>
    <dsp:sp modelId="{14CA1C24-6D9C-4A3E-96D1-7EAEE7730CC3}">
      <dsp:nvSpPr>
        <dsp:cNvPr id="0" name=""/>
        <dsp:cNvSpPr/>
      </dsp:nvSpPr>
      <dsp:spPr>
        <a:xfrm>
          <a:off x="1532908" y="1067581"/>
          <a:ext cx="1369615" cy="136961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400" kern="1200" dirty="0" smtClean="0"/>
            <a:t>ARDUINO SUBSTATION</a:t>
          </a:r>
          <a:endParaRPr lang="en-US" sz="1400" kern="1200" dirty="0"/>
        </a:p>
      </dsp:txBody>
      <dsp:txXfrm>
        <a:off x="1733483" y="1268156"/>
        <a:ext cx="968465" cy="968465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radial3">
  <dgm:title val=""/>
  <dgm:desc val=""/>
  <dgm:catLst>
    <dgm:cat type="relationship" pri="31000"/>
    <dgm:cat type="cycle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/>
    <dgm:ruleLst/>
    <dgm:layoutNode name="radial">
      <dgm:varLst>
        <dgm:animLvl val="ctr"/>
      </dgm:varLst>
      <dgm:choose name="Name0">
        <dgm:if name="Name1" func="var" arg="dir" op="equ" val="norm">
          <dgm:choose name="Name2">
            <dgm:if name="Name3" axis="ch ch" ptType="node node" st="1 1" cnt="1 0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else name="Name4">
              <dgm:alg type="cycle">
                <dgm:param type="stAng" val="0"/>
                <dgm:param type="spanAng" val="360"/>
                <dgm:param type="ctrShpMap" val="fNode"/>
              </dgm:alg>
            </dgm:else>
          </dgm:choose>
        </dgm:if>
        <dgm:else name="Name5">
          <dgm:alg type="cycle">
            <dgm:param type="stAng" val="0"/>
            <dgm:param type="spanAng" val="-360"/>
            <dgm:param type="ctrShpMap" val="fNode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enterShape" refType="w"/>
        <dgm:constr type="h" for="ch" forName="centerShape" refType="h"/>
        <dgm:constr type="w" for="ch" forName="node" refType="w" fact="0.5"/>
        <dgm:constr type="h" for="ch" forName="node" refType="h" fact="0.5"/>
        <dgm:constr type="sp" refType="w" refFor="ch" refForName="node" fact="-0.2"/>
        <dgm:constr type="sibSp" refType="w" refFor="ch" refForName="node" fact="-0.2"/>
        <dgm:constr type="primFontSz" for="ch" forName="centerShape" val="65"/>
        <dgm:constr type="primFontSz" for="des" forName="node" val="65"/>
        <dgm:constr type="primFontSz" for="ch" forName="node" refType="primFontSz" refFor="ch" refForName="centerShape" op="lte"/>
      </dgm:constrLst>
      <dgm:ruleLst/>
      <dgm:forEach name="Name6" axis="ch" ptType="node" cnt="1">
        <dgm:layoutNode name="centerShape" styleLbl="vennNode1"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7" axis="ch" ptType="node">
          <dgm:layoutNode name="node" styleLbl="venn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</dgm:forEach>
    </dgm:layoutNode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radial3">
  <dgm:title val=""/>
  <dgm:desc val=""/>
  <dgm:catLst>
    <dgm:cat type="relationship" pri="31000"/>
    <dgm:cat type="cycle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/>
    <dgm:ruleLst/>
    <dgm:layoutNode name="radial">
      <dgm:varLst>
        <dgm:animLvl val="ctr"/>
      </dgm:varLst>
      <dgm:choose name="Name0">
        <dgm:if name="Name1" func="var" arg="dir" op="equ" val="norm">
          <dgm:choose name="Name2">
            <dgm:if name="Name3" axis="ch ch" ptType="node node" st="1 1" cnt="1 0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else name="Name4">
              <dgm:alg type="cycle">
                <dgm:param type="stAng" val="0"/>
                <dgm:param type="spanAng" val="360"/>
                <dgm:param type="ctrShpMap" val="fNode"/>
              </dgm:alg>
            </dgm:else>
          </dgm:choose>
        </dgm:if>
        <dgm:else name="Name5">
          <dgm:alg type="cycle">
            <dgm:param type="stAng" val="0"/>
            <dgm:param type="spanAng" val="-360"/>
            <dgm:param type="ctrShpMap" val="fNode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enterShape" refType="w"/>
        <dgm:constr type="h" for="ch" forName="centerShape" refType="h"/>
        <dgm:constr type="w" for="ch" forName="node" refType="w" fact="0.5"/>
        <dgm:constr type="h" for="ch" forName="node" refType="h" fact="0.5"/>
        <dgm:constr type="sp" refType="w" refFor="ch" refForName="node" fact="-0.2"/>
        <dgm:constr type="sibSp" refType="w" refFor="ch" refForName="node" fact="-0.2"/>
        <dgm:constr type="primFontSz" for="ch" forName="centerShape" val="65"/>
        <dgm:constr type="primFontSz" for="des" forName="node" val="65"/>
        <dgm:constr type="primFontSz" for="ch" forName="node" refType="primFontSz" refFor="ch" refForName="centerShape" op="lte"/>
      </dgm:constrLst>
      <dgm:ruleLst/>
      <dgm:forEach name="Name6" axis="ch" ptType="node" cnt="1">
        <dgm:layoutNode name="centerShape" styleLbl="vennNode1"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7" axis="ch" ptType="node">
          <dgm:layoutNode name="node" styleLbl="venn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</dgm:forEach>
    </dgm:layoutNode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B60E9C-66A1-4AA5-9AA0-3F7A1725FEF4}" type="datetimeFigureOut">
              <a:rPr lang="en-US" smtClean="0"/>
              <a:t>5/15/2015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4310D8-BE13-4736-8A88-A95749BA09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993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4310D8-BE13-4736-8A88-A95749BA091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5674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4310D8-BE13-4736-8A88-A95749BA091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0788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4310D8-BE13-4736-8A88-A95749BA091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044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4310D8-BE13-4736-8A88-A95749BA091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37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4310D8-BE13-4736-8A88-A95749BA091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974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4310D8-BE13-4736-8A88-A95749BA091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411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4310D8-BE13-4736-8A88-A95749BA091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3852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4310D8-BE13-4736-8A88-A95749BA091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699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4310D8-BE13-4736-8A88-A95749BA091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8084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4310D8-BE13-4736-8A88-A95749BA091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9446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4310D8-BE13-4736-8A88-A95749BA091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3388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4310D8-BE13-4736-8A88-A95749BA091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48430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4310D8-BE13-4736-8A88-A95749BA091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14616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4310D8-BE13-4736-8A88-A95749BA091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13278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4310D8-BE13-4736-8A88-A95749BA091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30246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4310D8-BE13-4736-8A88-A95749BA091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75355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4310D8-BE13-4736-8A88-A95749BA091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18440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4310D8-BE13-4736-8A88-A95749BA091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89166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4310D8-BE13-4736-8A88-A95749BA091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6612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4310D8-BE13-4736-8A88-A95749BA091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9085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4310D8-BE13-4736-8A88-A95749BA091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0161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4310D8-BE13-4736-8A88-A95749BA091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2330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4310D8-BE13-4736-8A88-A95749BA091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4901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4310D8-BE13-4736-8A88-A95749BA091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8096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4310D8-BE13-4736-8A88-A95749BA091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4176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4310D8-BE13-4736-8A88-A95749BA091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5613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16F08-FB1E-47D4-BA0E-7394E49E97A2}" type="datetime1">
              <a:rPr lang="en-US" smtClean="0"/>
              <a:t>5/15/2015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Mid-term Presentation Mar 2015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BD209-5691-4FA5-B9E5-3D0A9B8C90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584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F35C1-B9BD-4A2D-A766-00F5EE4E16A8}" type="datetime1">
              <a:rPr lang="en-US" smtClean="0"/>
              <a:t>5/15/2015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Mid-term Presentation Mar 2015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BD209-5691-4FA5-B9E5-3D0A9B8C90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190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F4799-EF45-40A0-98C9-BB708E013137}" type="datetime1">
              <a:rPr lang="en-US" smtClean="0"/>
              <a:t>5/15/2015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Mid-term Presentation Mar 2015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BD209-5691-4FA5-B9E5-3D0A9B8C90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64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14F13-4C6F-4921-A07B-432488725436}" type="datetime1">
              <a:rPr lang="en-US" smtClean="0"/>
              <a:t>5/15/2015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Mid-term Presentation Mar 2015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BD209-5691-4FA5-B9E5-3D0A9B8C90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440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DDC92-5802-43A3-9BF7-70D005F96AD0}" type="datetime1">
              <a:rPr lang="en-US" smtClean="0"/>
              <a:t>5/15/2015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Mid-term Presentation Mar 2015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BD209-5691-4FA5-B9E5-3D0A9B8C90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235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44AE7C-917C-4C0F-B104-A33DC48726DA}" type="datetime1">
              <a:rPr lang="en-US" smtClean="0"/>
              <a:t>5/15/2015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Mid-term Presentation Mar 2015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BD209-5691-4FA5-B9E5-3D0A9B8C90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750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4511FF-E1A1-4EEA-B9A5-24FBF83BAAD9}" type="datetime1">
              <a:rPr lang="en-US" smtClean="0"/>
              <a:t>5/15/2015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Mid-term Presentation Mar 2015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BD209-5691-4FA5-B9E5-3D0A9B8C90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072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62DD5A-A316-4500-8288-FDA506B6E373}" type="datetime1">
              <a:rPr lang="en-US" smtClean="0"/>
              <a:t>5/15/2015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Mid-term Presentation Mar 2015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BD209-5691-4FA5-B9E5-3D0A9B8C90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9532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70753-3D04-4E54-8ADC-4B4920F946C0}" type="datetime1">
              <a:rPr lang="en-US" smtClean="0"/>
              <a:t>5/15/2015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Mid-term Presentation Mar 2015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BD209-5691-4FA5-B9E5-3D0A9B8C90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616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82E23D-C723-4BF9-B365-7CD9AD229CBB}" type="datetime1">
              <a:rPr lang="en-US" smtClean="0"/>
              <a:t>5/15/2015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Mid-term Presentation Mar 2015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BD209-5691-4FA5-B9E5-3D0A9B8C90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188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7DE15-8961-4286-88FB-7801462BB99C}" type="datetime1">
              <a:rPr lang="en-US" smtClean="0"/>
              <a:t>5/15/2015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Mid-term Presentation Mar 2015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BD209-5691-4FA5-B9E5-3D0A9B8C90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309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A9DBDF-48B2-41CA-8E56-7BA00D02EE33}" type="datetime1">
              <a:rPr lang="en-US" smtClean="0"/>
              <a:t>5/15/2015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Mid-term Presentation Mar 2015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BBD209-5691-4FA5-B9E5-3D0A9B8C90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475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6.xml"/><Relationship Id="rId3" Type="http://schemas.openxmlformats.org/officeDocument/2006/relationships/image" Target="../media/image18.png"/><Relationship Id="rId7" Type="http://schemas.openxmlformats.org/officeDocument/2006/relationships/diagramQuickStyle" Target="../diagrams/quickStyle6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6.xml"/><Relationship Id="rId5" Type="http://schemas.openxmlformats.org/officeDocument/2006/relationships/diagramData" Target="../diagrams/data6.xml"/><Relationship Id="rId4" Type="http://schemas.microsoft.com/office/2007/relationships/hdphoto" Target="../media/hdphoto6.wdp"/><Relationship Id="rId9" Type="http://schemas.microsoft.com/office/2007/relationships/diagramDrawing" Target="../diagrams/drawing6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7.xml"/><Relationship Id="rId3" Type="http://schemas.openxmlformats.org/officeDocument/2006/relationships/image" Target="../media/image18.png"/><Relationship Id="rId7" Type="http://schemas.openxmlformats.org/officeDocument/2006/relationships/diagramQuickStyle" Target="../diagrams/quickStyle7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7.xml"/><Relationship Id="rId5" Type="http://schemas.openxmlformats.org/officeDocument/2006/relationships/diagramData" Target="../diagrams/data7.xml"/><Relationship Id="rId4" Type="http://schemas.microsoft.com/office/2007/relationships/hdphoto" Target="../media/hdphoto6.wdp"/><Relationship Id="rId9" Type="http://schemas.microsoft.com/office/2007/relationships/diagramDrawing" Target="../diagrams/drawing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8.xml"/><Relationship Id="rId3" Type="http://schemas.openxmlformats.org/officeDocument/2006/relationships/image" Target="../media/image18.png"/><Relationship Id="rId7" Type="http://schemas.openxmlformats.org/officeDocument/2006/relationships/diagramQuickStyle" Target="../diagrams/quickStyle8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8.xml"/><Relationship Id="rId5" Type="http://schemas.openxmlformats.org/officeDocument/2006/relationships/diagramData" Target="../diagrams/data8.xml"/><Relationship Id="rId4" Type="http://schemas.microsoft.com/office/2007/relationships/hdphoto" Target="../media/hdphoto6.wdp"/><Relationship Id="rId9" Type="http://schemas.microsoft.com/office/2007/relationships/diagramDrawing" Target="../diagrams/drawing8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9.xml"/><Relationship Id="rId3" Type="http://schemas.openxmlformats.org/officeDocument/2006/relationships/image" Target="../media/image18.png"/><Relationship Id="rId7" Type="http://schemas.openxmlformats.org/officeDocument/2006/relationships/diagramQuickStyle" Target="../diagrams/quickStyle9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9.xml"/><Relationship Id="rId5" Type="http://schemas.openxmlformats.org/officeDocument/2006/relationships/diagramData" Target="../diagrams/data9.xml"/><Relationship Id="rId4" Type="http://schemas.microsoft.com/office/2007/relationships/hdphoto" Target="../media/hdphoto6.wdp"/><Relationship Id="rId9" Type="http://schemas.microsoft.com/office/2007/relationships/diagramDrawing" Target="../diagrams/drawing9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0.xml"/><Relationship Id="rId3" Type="http://schemas.openxmlformats.org/officeDocument/2006/relationships/image" Target="../media/image18.png"/><Relationship Id="rId7" Type="http://schemas.openxmlformats.org/officeDocument/2006/relationships/diagramQuickStyle" Target="../diagrams/quickStyle10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0.xml"/><Relationship Id="rId5" Type="http://schemas.openxmlformats.org/officeDocument/2006/relationships/diagramData" Target="../diagrams/data10.xml"/><Relationship Id="rId4" Type="http://schemas.microsoft.com/office/2007/relationships/hdphoto" Target="../media/hdphoto6.wdp"/><Relationship Id="rId9" Type="http://schemas.microsoft.com/office/2007/relationships/diagramDrawing" Target="../diagrams/drawing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microsoft.com/office/2007/relationships/hdphoto" Target="../media/hdphoto4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microsoft.com/office/2007/relationships/hdphoto" Target="../media/hdphoto4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microsoft.com/office/2007/relationships/hdphoto" Target="../media/hdphoto4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microsoft.com/office/2007/relationships/hdphoto" Target="../media/hdphoto4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microsoft.com/office/2007/relationships/hdphoto" Target="../media/hdphoto4.wdp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2.pn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microsoft.com/office/2007/relationships/hdphoto" Target="../media/hdphoto2.wdp"/><Relationship Id="rId9" Type="http://schemas.microsoft.com/office/2007/relationships/diagramDrawing" Target="../diagrams/drawing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1.xml"/><Relationship Id="rId3" Type="http://schemas.openxmlformats.org/officeDocument/2006/relationships/image" Target="../media/image16.png"/><Relationship Id="rId7" Type="http://schemas.openxmlformats.org/officeDocument/2006/relationships/diagramQuickStyle" Target="../diagrams/quickStyle11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1.xml"/><Relationship Id="rId5" Type="http://schemas.openxmlformats.org/officeDocument/2006/relationships/diagramData" Target="../diagrams/data11.xml"/><Relationship Id="rId4" Type="http://schemas.microsoft.com/office/2007/relationships/hdphoto" Target="../media/hdphoto4.wdp"/><Relationship Id="rId9" Type="http://schemas.microsoft.com/office/2007/relationships/diagramDrawing" Target="../diagrams/drawing1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2.xml"/><Relationship Id="rId3" Type="http://schemas.openxmlformats.org/officeDocument/2006/relationships/image" Target="../media/image19.png"/><Relationship Id="rId7" Type="http://schemas.openxmlformats.org/officeDocument/2006/relationships/diagramQuickStyle" Target="../diagrams/quickStyle12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2.xml"/><Relationship Id="rId5" Type="http://schemas.openxmlformats.org/officeDocument/2006/relationships/diagramData" Target="../diagrams/data12.xml"/><Relationship Id="rId4" Type="http://schemas.microsoft.com/office/2007/relationships/hdphoto" Target="../media/hdphoto7.wdp"/><Relationship Id="rId9" Type="http://schemas.microsoft.com/office/2007/relationships/diagramDrawing" Target="../diagrams/drawing1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3.xml"/><Relationship Id="rId3" Type="http://schemas.openxmlformats.org/officeDocument/2006/relationships/image" Target="../media/image19.png"/><Relationship Id="rId7" Type="http://schemas.openxmlformats.org/officeDocument/2006/relationships/diagramQuickStyle" Target="../diagrams/quickStyle13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3.xml"/><Relationship Id="rId5" Type="http://schemas.openxmlformats.org/officeDocument/2006/relationships/diagramData" Target="../diagrams/data13.xml"/><Relationship Id="rId4" Type="http://schemas.microsoft.com/office/2007/relationships/hdphoto" Target="../media/hdphoto7.wdp"/><Relationship Id="rId9" Type="http://schemas.microsoft.com/office/2007/relationships/diagramDrawing" Target="../diagrams/drawing13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4.xml"/><Relationship Id="rId3" Type="http://schemas.openxmlformats.org/officeDocument/2006/relationships/image" Target="../media/image20.png"/><Relationship Id="rId7" Type="http://schemas.openxmlformats.org/officeDocument/2006/relationships/diagramQuickStyle" Target="../diagrams/quickStyle14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4.xml"/><Relationship Id="rId5" Type="http://schemas.openxmlformats.org/officeDocument/2006/relationships/diagramData" Target="../diagrams/data14.xml"/><Relationship Id="rId4" Type="http://schemas.microsoft.com/office/2007/relationships/hdphoto" Target="../media/hdphoto8.wdp"/><Relationship Id="rId9" Type="http://schemas.microsoft.com/office/2007/relationships/diagramDrawing" Target="../diagrams/drawing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4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microsoft.com/office/2007/relationships/hdphoto" Target="../media/hdphoto9.wd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image" Target="../media/image11.png"/><Relationship Id="rId7" Type="http://schemas.openxmlformats.org/officeDocument/2006/relationships/diagramQuickStyle" Target="../diagrams/quickStyle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4" Type="http://schemas.microsoft.com/office/2007/relationships/hdphoto" Target="../media/hdphoto3.wdp"/><Relationship Id="rId9" Type="http://schemas.microsoft.com/office/2007/relationships/diagramDrawing" Target="../diagrams/drawing2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15.pn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microsoft.com/office/2007/relationships/hdphoto" Target="../media/hdphoto4.wdp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4.xml"/><Relationship Id="rId3" Type="http://schemas.openxmlformats.org/officeDocument/2006/relationships/image" Target="../media/image17.png"/><Relationship Id="rId7" Type="http://schemas.openxmlformats.org/officeDocument/2006/relationships/diagramQuickStyle" Target="../diagrams/quickStyle4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4.xml"/><Relationship Id="rId5" Type="http://schemas.openxmlformats.org/officeDocument/2006/relationships/diagramData" Target="../diagrams/data4.xml"/><Relationship Id="rId4" Type="http://schemas.microsoft.com/office/2007/relationships/hdphoto" Target="../media/hdphoto5.wdp"/><Relationship Id="rId9" Type="http://schemas.microsoft.com/office/2007/relationships/diagramDrawing" Target="../diagrams/drawing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5.xml"/><Relationship Id="rId3" Type="http://schemas.openxmlformats.org/officeDocument/2006/relationships/image" Target="../media/image17.png"/><Relationship Id="rId7" Type="http://schemas.openxmlformats.org/officeDocument/2006/relationships/diagramQuickStyle" Target="../diagrams/quickStyle5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5.xml"/><Relationship Id="rId5" Type="http://schemas.openxmlformats.org/officeDocument/2006/relationships/diagramData" Target="../diagrams/data5.xml"/><Relationship Id="rId4" Type="http://schemas.microsoft.com/office/2007/relationships/hdphoto" Target="../media/hdphoto5.wdp"/><Relationship Id="rId9" Type="http://schemas.microsoft.com/office/2007/relationships/diagramDrawing" Target="../diagrams/drawing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microsoft.com/office/2007/relationships/hdphoto" Target="../media/hdphoto4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microsoft.com/office/2007/relationships/hdphoto" Target="../media/hdphoto6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8474" y="-1"/>
            <a:ext cx="12290474" cy="697757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751696" y="139729"/>
            <a:ext cx="6688626" cy="230832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cap="none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DEVELOPMENT</a:t>
            </a:r>
          </a:p>
          <a:p>
            <a:pPr algn="ctr"/>
            <a:r>
              <a:rPr lang="en-US" sz="3600" b="1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OF</a:t>
            </a:r>
            <a:r>
              <a:rPr lang="en-US" sz="3600" b="1" cap="none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</a:t>
            </a:r>
          </a:p>
          <a:p>
            <a:pPr algn="ctr"/>
            <a:r>
              <a:rPr lang="en-US" sz="3600" b="1" cap="none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BUILDING AUTOMATION SYSTEM</a:t>
            </a:r>
          </a:p>
          <a:p>
            <a:pPr algn="ctr"/>
            <a:r>
              <a:rPr lang="en-US" sz="3600" b="1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PROTOTYPE</a:t>
            </a:r>
            <a:endParaRPr lang="en-US" sz="36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74921" y="2529109"/>
            <a:ext cx="3155094" cy="193899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T.V.VIGNESH</a:t>
            </a:r>
          </a:p>
          <a:p>
            <a:pPr algn="ctr"/>
            <a:r>
              <a:rPr lang="en-US" sz="2400" b="1" cap="none" spc="0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Reg. 100906133</a:t>
            </a:r>
          </a:p>
          <a:p>
            <a:pPr algn="ctr"/>
            <a:r>
              <a:rPr lang="en-US" sz="24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4</a:t>
            </a:r>
            <a:r>
              <a:rPr lang="en-US" sz="2400" b="1" baseline="30000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th</a:t>
            </a:r>
            <a:r>
              <a:rPr lang="en-US" sz="24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Year, </a:t>
            </a:r>
            <a:r>
              <a:rPr lang="en-US" sz="2400" b="1" dirty="0" err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B.Tech</a:t>
            </a:r>
            <a:r>
              <a:rPr lang="en-US" sz="24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Student</a:t>
            </a:r>
          </a:p>
          <a:p>
            <a:pPr algn="ctr"/>
            <a:r>
              <a:rPr lang="en-US" sz="2400" b="1" cap="none" spc="0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Dept. of E&amp;E,</a:t>
            </a:r>
          </a:p>
          <a:p>
            <a:pPr algn="ctr"/>
            <a:r>
              <a:rPr lang="en-US" sz="24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MIT MANIPAL</a:t>
            </a:r>
            <a:endParaRPr lang="en-US" sz="20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8730660" y="2448053"/>
            <a:ext cx="3155094" cy="200054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GAURAV ANAND</a:t>
            </a:r>
          </a:p>
          <a:p>
            <a:pPr algn="ctr"/>
            <a:r>
              <a:rPr lang="en-US" sz="2400" b="1" cap="none" spc="0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Reg. 100906537</a:t>
            </a:r>
          </a:p>
          <a:p>
            <a:pPr algn="ctr"/>
            <a:r>
              <a:rPr lang="en-US" sz="24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4</a:t>
            </a:r>
            <a:r>
              <a:rPr lang="en-US" sz="2400" b="1" baseline="30000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th</a:t>
            </a:r>
            <a:r>
              <a:rPr lang="en-US" sz="24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Year, </a:t>
            </a:r>
            <a:r>
              <a:rPr lang="en-US" sz="2400" b="1" dirty="0" err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B.Tech</a:t>
            </a:r>
            <a:r>
              <a:rPr lang="en-US" sz="24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Student</a:t>
            </a:r>
          </a:p>
          <a:p>
            <a:pPr algn="ctr"/>
            <a:r>
              <a:rPr lang="en-US" sz="2400" b="1" cap="none" spc="0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Dept. of E&amp;E,</a:t>
            </a:r>
          </a:p>
          <a:p>
            <a:pPr algn="ctr"/>
            <a:r>
              <a:rPr lang="en-US" sz="24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MIT MANIPAL</a:t>
            </a:r>
            <a:endParaRPr lang="en-US" sz="2000" b="1" cap="none" spc="0" dirty="0" smtClean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616796" y="4956976"/>
            <a:ext cx="3584636" cy="163121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Mr. </a:t>
            </a:r>
            <a:r>
              <a:rPr lang="en-US" sz="2800" b="1" dirty="0" err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Vedavyasa</a:t>
            </a:r>
            <a:r>
              <a:rPr lang="en-US" sz="28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Kamath</a:t>
            </a:r>
          </a:p>
          <a:p>
            <a:pPr algn="ctr"/>
            <a:r>
              <a:rPr lang="en-US" sz="24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Assistant Professor</a:t>
            </a:r>
          </a:p>
          <a:p>
            <a:pPr algn="ctr"/>
            <a:r>
              <a:rPr lang="en-US" sz="2400" b="1" cap="none" spc="0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Dept. of E&amp;E,</a:t>
            </a:r>
          </a:p>
          <a:p>
            <a:pPr algn="ctr"/>
            <a:r>
              <a:rPr lang="en-US" sz="24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MIT MANIPAL</a:t>
            </a:r>
            <a:endParaRPr lang="en-US" sz="2000" b="1" cap="none" spc="0" dirty="0" smtClean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53652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Mid-term Presentation Mar 2015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BD209-5691-4FA5-B9E5-3D0A9B8C905D}" type="slidenum">
              <a:rPr lang="en-US" smtClean="0"/>
              <a:t>10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3498090" y="-80663"/>
            <a:ext cx="519584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BLOCK DIAGRAM</a:t>
            </a:r>
            <a:endParaRPr lang="en-US" sz="54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graphicFrame>
        <p:nvGraphicFramePr>
          <p:cNvPr id="25" name="Diagram 24"/>
          <p:cNvGraphicFramePr/>
          <p:nvPr>
            <p:extLst>
              <p:ext uri="{D42A27DB-BD31-4B8C-83A1-F6EECF244321}">
                <p14:modId xmlns:p14="http://schemas.microsoft.com/office/powerpoint/2010/main" val="526264863"/>
              </p:ext>
            </p:extLst>
          </p:nvPr>
        </p:nvGraphicFramePr>
        <p:xfrm>
          <a:off x="1842868" y="832277"/>
          <a:ext cx="8271803" cy="53875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3002443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Mid-term Presentation Mar 2015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BD209-5691-4FA5-B9E5-3D0A9B8C905D}" type="slidenum">
              <a:rPr lang="en-US" smtClean="0"/>
              <a:t>11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4587433" y="-80663"/>
            <a:ext cx="301717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LIGHTING</a:t>
            </a:r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1840368509"/>
              </p:ext>
            </p:extLst>
          </p:nvPr>
        </p:nvGraphicFramePr>
        <p:xfrm>
          <a:off x="2325822" y="937683"/>
          <a:ext cx="6582674" cy="51583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12" name="Rectangle 11"/>
          <p:cNvSpPr/>
          <p:nvPr/>
        </p:nvSpPr>
        <p:spPr>
          <a:xfrm>
            <a:off x="9705148" y="4784036"/>
            <a:ext cx="1781175" cy="10714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IN" sz="1600" dirty="0" smtClean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LIGHT SENSOR</a:t>
            </a:r>
            <a:endParaRPr lang="en-US" sz="14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 flipH="1">
            <a:off x="8878958" y="5300870"/>
            <a:ext cx="7951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stCxn id="12" idx="0"/>
          </p:cNvCxnSpPr>
          <p:nvPr/>
        </p:nvCxnSpPr>
        <p:spPr>
          <a:xfrm rot="16200000" flipV="1">
            <a:off x="7166425" y="1354724"/>
            <a:ext cx="1974575" cy="488404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5711688" y="2809460"/>
            <a:ext cx="0" cy="1722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5364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Mid-term Presentation Mar 2015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BD209-5691-4FA5-B9E5-3D0A9B8C905D}" type="slidenum">
              <a:rPr lang="en-US" smtClean="0"/>
              <a:t>12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2999535" y="-80663"/>
            <a:ext cx="619297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SWITCHING DEVICES</a:t>
            </a:r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1954634833"/>
              </p:ext>
            </p:extLst>
          </p:nvPr>
        </p:nvGraphicFramePr>
        <p:xfrm>
          <a:off x="2325822" y="937683"/>
          <a:ext cx="6582674" cy="51583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3214579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Mid-term Presentation Mar 2015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BD209-5691-4FA5-B9E5-3D0A9B8C905D}" type="slidenum">
              <a:rPr lang="en-US" smtClean="0"/>
              <a:t>13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700115" y="-80663"/>
            <a:ext cx="879183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POWER SUPPLY CONVERSION</a:t>
            </a:r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2522064530"/>
              </p:ext>
            </p:extLst>
          </p:nvPr>
        </p:nvGraphicFramePr>
        <p:xfrm>
          <a:off x="2325821" y="937684"/>
          <a:ext cx="8607221" cy="44957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1714299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Mid-term Presentation Mar 2015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BD209-5691-4FA5-B9E5-3D0A9B8C905D}" type="slidenum">
              <a:rPr lang="en-US" smtClean="0"/>
              <a:t>14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2860142" y="-80663"/>
            <a:ext cx="647177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RF COMMUNICATION</a:t>
            </a:r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720109810"/>
              </p:ext>
            </p:extLst>
          </p:nvPr>
        </p:nvGraphicFramePr>
        <p:xfrm>
          <a:off x="2325822" y="937683"/>
          <a:ext cx="6582674" cy="51583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57742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Mid-term Presentation Mar 2015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BD209-5691-4FA5-B9E5-3D0A9B8C905D}" type="slidenum">
              <a:rPr lang="en-US" smtClean="0"/>
              <a:t>15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319307" y="2845421"/>
            <a:ext cx="955344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MOTION SENSING (PIR SENSOR)</a:t>
            </a:r>
            <a:endParaRPr lang="en-US" sz="54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56326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Mid-term Presentation Mar 2015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BD209-5691-4FA5-B9E5-3D0A9B8C905D}" type="slidenum">
              <a:rPr lang="en-US" smtClean="0"/>
              <a:t>16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702239" y="2845421"/>
            <a:ext cx="878759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DOOR SENSING (REED RELAY)</a:t>
            </a:r>
            <a:endParaRPr lang="en-US" sz="54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22357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Mid-term Presentation Mar 2015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BD209-5691-4FA5-B9E5-3D0A9B8C905D}" type="slidenum">
              <a:rPr lang="en-US" smtClean="0"/>
              <a:t>17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296014" y="2845421"/>
            <a:ext cx="1160003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TEMPERATURE SENSING (LM35,DHT11)</a:t>
            </a:r>
            <a:endParaRPr lang="en-US" sz="54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34722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Mid-term Presentation Mar 2015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BD209-5691-4FA5-B9E5-3D0A9B8C905D}" type="slidenum">
              <a:rPr lang="en-US" smtClean="0"/>
              <a:t>18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827081" y="2845421"/>
            <a:ext cx="853791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HUMIDITY SENSING (DHT11)</a:t>
            </a:r>
            <a:endParaRPr lang="en-US" sz="54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04962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Mid-term Presentation Mar 2015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BD209-5691-4FA5-B9E5-3D0A9B8C905D}" type="slidenum">
              <a:rPr lang="en-US" smtClean="0"/>
              <a:t>19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2999555" y="2845421"/>
            <a:ext cx="619297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SWITCHING DEVICES</a:t>
            </a:r>
            <a:endParaRPr lang="en-US" sz="54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41236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 descr="http://34s0kr2jvbpu1wfu7e2wfvnzhpu.wpengine.netdna-cdn.com/wp-content/uploads/bigstock-Checklist-9699451.jp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722894616"/>
              </p:ext>
            </p:extLst>
          </p:nvPr>
        </p:nvGraphicFramePr>
        <p:xfrm>
          <a:off x="2032000" y="972884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Mid-term Presentation Mar 2015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BD209-5691-4FA5-B9E5-3D0A9B8C905D}" type="slidenum">
              <a:rPr lang="en-US" smtClean="0"/>
              <a:t>2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4186665" y="-80663"/>
            <a:ext cx="381867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AN OUTLINE</a:t>
            </a:r>
            <a:endParaRPr lang="en-US" sz="54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24445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Mid-term Presentation Mar 2015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BD209-5691-4FA5-B9E5-3D0A9B8C905D}" type="slidenum">
              <a:rPr lang="en-US" smtClean="0"/>
              <a:t>20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253162" y="128723"/>
            <a:ext cx="11685763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cap="none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PROBLEMS ENCOUNTERED AND CORRECTIVE STEPS TAKEN</a:t>
            </a:r>
            <a:endParaRPr lang="en-US" sz="36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24133816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003322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Mid-term Presentation Mar 2015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BD209-5691-4FA5-B9E5-3D0A9B8C905D}" type="slidenum">
              <a:rPr lang="en-US" smtClean="0"/>
              <a:t>21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3020017" y="-80663"/>
            <a:ext cx="615200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HARDWARE DETAILS</a:t>
            </a:r>
            <a:endParaRPr lang="en-US" sz="54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2878127513"/>
              </p:ext>
            </p:extLst>
          </p:nvPr>
        </p:nvGraphicFramePr>
        <p:xfrm>
          <a:off x="1744395" y="647115"/>
          <a:ext cx="8707902" cy="57958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569411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Mid-term Presentation Mar 2015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BD209-5691-4FA5-B9E5-3D0A9B8C905D}" type="slidenum">
              <a:rPr lang="en-US" smtClean="0"/>
              <a:t>22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3020017" y="-80663"/>
            <a:ext cx="615200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HARDWARE DETAILS</a:t>
            </a:r>
            <a:endParaRPr lang="en-US" sz="54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887751698"/>
              </p:ext>
            </p:extLst>
          </p:nvPr>
        </p:nvGraphicFramePr>
        <p:xfrm>
          <a:off x="1744395" y="647115"/>
          <a:ext cx="8707902" cy="57958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1596539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Mid-term Presentation Mar 2015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BD209-5691-4FA5-B9E5-3D0A9B8C905D}" type="slidenum">
              <a:rPr lang="en-US" smtClean="0"/>
              <a:t>23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3130463" y="-80663"/>
            <a:ext cx="59311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SOFTWARE DETAILS</a:t>
            </a:r>
            <a:endParaRPr lang="en-US" sz="54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1842586585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759568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Mid-term Presentation Mar 2015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BD209-5691-4FA5-B9E5-3D0A9B8C905D}" type="slidenum">
              <a:rPr lang="en-US" smtClean="0"/>
              <a:t>24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49526" y="2845421"/>
            <a:ext cx="1189299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EXPECTED OUTCOME BY END SEMESTER</a:t>
            </a:r>
            <a:endParaRPr lang="en-US" sz="54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60188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http://www.writeawriting.com/wp-content/uploads/2011/12/Definition-of-a-Conclusion.jp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Mid-term Presentation Mar 2015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BD209-5691-4FA5-B9E5-3D0A9B8C905D}" type="slidenum">
              <a:rPr lang="en-US" smtClean="0"/>
              <a:t>25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4062229" y="2845421"/>
            <a:ext cx="406758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CONCLUSION</a:t>
            </a:r>
            <a:endParaRPr lang="en-US" sz="54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915478" y="4452730"/>
            <a:ext cx="69043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dirty="0" smtClean="0">
                <a:solidFill>
                  <a:schemeClr val="bg1"/>
                </a:solidFill>
              </a:rPr>
              <a:t>http://tinyurl.com/mybas</a:t>
            </a:r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193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 descr="http://cdn.business2community.com/wp-content/uploads/2013/07/How-to-Answer-the-Questio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1999" cy="6849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707923" y="1179871"/>
            <a:ext cx="455725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 b="1" dirty="0" smtClean="0"/>
              <a:t>THANK YOU…</a:t>
            </a:r>
          </a:p>
          <a:p>
            <a:pPr algn="ctr"/>
            <a:r>
              <a:rPr lang="en-IN" sz="4000" b="1" dirty="0" smtClean="0"/>
              <a:t>ANY QUESTIONS?</a:t>
            </a:r>
            <a:endParaRPr lang="en-IN" sz="4000" b="1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Mid-term Presentation Mar 2015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BD209-5691-4FA5-B9E5-3D0A9B8C905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127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Mid-term Presentation Mar 2015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BD209-5691-4FA5-B9E5-3D0A9B8C905D}" type="slidenum">
              <a:rPr lang="en-US" smtClean="0"/>
              <a:t>3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3692206" y="-80663"/>
            <a:ext cx="480759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INTRODUCTION</a:t>
            </a:r>
            <a:endParaRPr lang="en-US" sz="54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2887626051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995975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Mid-term Presentation Mar 2015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BD209-5691-4FA5-B9E5-3D0A9B8C905D}" type="slidenum">
              <a:rPr lang="en-US" smtClean="0"/>
              <a:t>4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035943" y="-80663"/>
            <a:ext cx="1012014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CORE OBJECTIVES AND PROGRESS</a:t>
            </a:r>
            <a:endParaRPr lang="en-US" sz="54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880118013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357606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Mid-term Presentation Mar 2015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BD209-5691-4FA5-B9E5-3D0A9B8C905D}" type="slidenum">
              <a:rPr lang="en-US" smtClean="0"/>
              <a:t>5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651239" y="2845421"/>
            <a:ext cx="10889584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cap="none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THE MICROPROCESSOR AND MICROCONTROLLER</a:t>
            </a:r>
            <a:endParaRPr lang="en-US" sz="40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10059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Mid-term Presentation Mar 2015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BD209-5691-4FA5-B9E5-3D0A9B8C905D}" type="slidenum">
              <a:rPr lang="en-US" smtClean="0"/>
              <a:t>6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2161219" y="-80663"/>
            <a:ext cx="786959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METHODOLOGY PLANNED</a:t>
            </a:r>
            <a:endParaRPr lang="en-US" sz="54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graphicFrame>
        <p:nvGraphicFramePr>
          <p:cNvPr id="9" name="Diagram 8"/>
          <p:cNvGraphicFramePr/>
          <p:nvPr>
            <p:extLst>
              <p:ext uri="{D42A27DB-BD31-4B8C-83A1-F6EECF244321}">
                <p14:modId xmlns:p14="http://schemas.microsoft.com/office/powerpoint/2010/main" val="411274496"/>
              </p:ext>
            </p:extLst>
          </p:nvPr>
        </p:nvGraphicFramePr>
        <p:xfrm>
          <a:off x="2032000" y="719666"/>
          <a:ext cx="8128000" cy="56366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4152860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Mid-term Presentation Mar 2015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BD209-5691-4FA5-B9E5-3D0A9B8C905D}" type="slidenum">
              <a:rPr lang="en-US" smtClean="0"/>
              <a:t>7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378957" y="-80663"/>
            <a:ext cx="943412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METHODOLOGY IMPLEMENTED</a:t>
            </a:r>
            <a:endParaRPr lang="en-US" sz="54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graphicFrame>
        <p:nvGraphicFramePr>
          <p:cNvPr id="9" name="Diagram 8"/>
          <p:cNvGraphicFramePr/>
          <p:nvPr>
            <p:extLst>
              <p:ext uri="{D42A27DB-BD31-4B8C-83A1-F6EECF244321}">
                <p14:modId xmlns:p14="http://schemas.microsoft.com/office/powerpoint/2010/main" val="4007224543"/>
              </p:ext>
            </p:extLst>
          </p:nvPr>
        </p:nvGraphicFramePr>
        <p:xfrm>
          <a:off x="2032000" y="719666"/>
          <a:ext cx="8128000" cy="56366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187425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Mid-term Presentation Mar 2015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BD209-5691-4FA5-B9E5-3D0A9B8C905D}" type="slidenum">
              <a:rPr lang="en-US" smtClean="0"/>
              <a:t>8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2113207" y="2845421"/>
            <a:ext cx="7965643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CHANNEL</a:t>
            </a:r>
          </a:p>
          <a:p>
            <a:pPr algn="ctr"/>
            <a:r>
              <a:rPr lang="en-IN" sz="5400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RF (NRF24L01+) AND Wi-Fi</a:t>
            </a:r>
            <a:endParaRPr lang="en-US" sz="48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39006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22543" y="53008"/>
            <a:ext cx="12192000" cy="6991643"/>
          </a:xfrm>
          <a:prstGeom prst="rect">
            <a:avLst/>
          </a:prstGeom>
          <a:noFill/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Mid-term Presentation Mar 2015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BD209-5691-4FA5-B9E5-3D0A9B8C905D}" type="slidenum">
              <a:rPr lang="en-US" smtClean="0"/>
              <a:t>9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3498090" y="-80663"/>
            <a:ext cx="519584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BLOCK DIAGRAM</a:t>
            </a:r>
            <a:endParaRPr lang="en-US" sz="54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370456" y="2166938"/>
            <a:ext cx="1790700" cy="904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IN" sz="12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CENTRALIZED</a:t>
            </a:r>
            <a:endParaRPr lang="en-US" sz="11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IN" sz="1200" dirty="0" smtClean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MICROPROCESSOR</a:t>
            </a:r>
            <a:endParaRPr lang="en-US" sz="11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IN" sz="12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(RASPBERRY PI</a:t>
            </a:r>
            <a:r>
              <a:rPr lang="en-IN" sz="1200" dirty="0" smtClean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1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104598" y="2203234"/>
            <a:ext cx="1733550" cy="857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IN" sz="12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I/O INTERFACE</a:t>
            </a:r>
            <a:endParaRPr lang="en-US" sz="11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IN" sz="12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(DIRECT ACCESS)</a:t>
            </a:r>
            <a:endParaRPr lang="en-US" sz="11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384109" y="833644"/>
            <a:ext cx="1733550" cy="857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IN" sz="12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INTERNET CHANNEL</a:t>
            </a:r>
            <a:endParaRPr lang="en-US" sz="11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554884" y="812036"/>
            <a:ext cx="1676400" cy="904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IN" sz="12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INDIRECT I/O</a:t>
            </a:r>
            <a:endParaRPr lang="en-US" sz="11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7627204" y="2183499"/>
            <a:ext cx="1647825" cy="8547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IN" sz="12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Supporting Supply</a:t>
            </a:r>
            <a:endParaRPr lang="en-US" sz="11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IN" sz="12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343869" y="4543836"/>
            <a:ext cx="1833134" cy="857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IN" sz="1200" dirty="0" smtClean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Arduino Substation</a:t>
            </a:r>
            <a:endParaRPr lang="en-US" sz="11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539275" y="6172715"/>
            <a:ext cx="1781175" cy="6953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IN" sz="12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Plant</a:t>
            </a:r>
            <a:endParaRPr lang="en-US" sz="11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7682724" y="4553105"/>
            <a:ext cx="1689075" cy="8583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IN" sz="1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Actuators</a:t>
            </a:r>
            <a:endParaRPr lang="en-US" sz="11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3104598" y="4543836"/>
            <a:ext cx="1733550" cy="857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IN" sz="120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Sensors</a:t>
            </a:r>
            <a:endParaRPr lang="en-US" sz="110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31" name="Straight Arrow Connector 30"/>
          <p:cNvCxnSpPr>
            <a:stCxn id="10" idx="3"/>
            <a:endCxn id="8" idx="1"/>
          </p:cNvCxnSpPr>
          <p:nvPr/>
        </p:nvCxnSpPr>
        <p:spPr>
          <a:xfrm flipV="1">
            <a:off x="4838148" y="2619376"/>
            <a:ext cx="532308" cy="12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11" idx="2"/>
            <a:endCxn id="8" idx="0"/>
          </p:cNvCxnSpPr>
          <p:nvPr/>
        </p:nvCxnSpPr>
        <p:spPr>
          <a:xfrm>
            <a:off x="6250884" y="1690894"/>
            <a:ext cx="14922" cy="47604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2" idx="1"/>
            <a:endCxn id="11" idx="3"/>
          </p:cNvCxnSpPr>
          <p:nvPr/>
        </p:nvCxnSpPr>
        <p:spPr>
          <a:xfrm flipH="1" flipV="1">
            <a:off x="7117659" y="1262269"/>
            <a:ext cx="437225" cy="22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13" idx="1"/>
            <a:endCxn id="8" idx="3"/>
          </p:cNvCxnSpPr>
          <p:nvPr/>
        </p:nvCxnSpPr>
        <p:spPr>
          <a:xfrm flipH="1">
            <a:off x="7161156" y="2610854"/>
            <a:ext cx="466048" cy="85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>
            <a:stCxn id="25" idx="3"/>
            <a:endCxn id="14" idx="1"/>
          </p:cNvCxnSpPr>
          <p:nvPr/>
        </p:nvCxnSpPr>
        <p:spPr>
          <a:xfrm>
            <a:off x="4838148" y="4972461"/>
            <a:ext cx="5057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14" idx="3"/>
            <a:endCxn id="20" idx="1"/>
          </p:cNvCxnSpPr>
          <p:nvPr/>
        </p:nvCxnSpPr>
        <p:spPr>
          <a:xfrm>
            <a:off x="7177003" y="4972461"/>
            <a:ext cx="505721" cy="98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>
            <a:stCxn id="20" idx="2"/>
            <a:endCxn id="15" idx="3"/>
          </p:cNvCxnSpPr>
          <p:nvPr/>
        </p:nvCxnSpPr>
        <p:spPr>
          <a:xfrm flipH="1">
            <a:off x="8320450" y="5411459"/>
            <a:ext cx="206812" cy="11089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>
            <a:stCxn id="15" idx="1"/>
            <a:endCxn id="14" idx="2"/>
          </p:cNvCxnSpPr>
          <p:nvPr/>
        </p:nvCxnSpPr>
        <p:spPr>
          <a:xfrm flipH="1" flipV="1">
            <a:off x="6260436" y="5401086"/>
            <a:ext cx="278839" cy="11192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Rectangle 83"/>
          <p:cNvSpPr/>
          <p:nvPr/>
        </p:nvSpPr>
        <p:spPr>
          <a:xfrm>
            <a:off x="5355534" y="3513151"/>
            <a:ext cx="1790700" cy="4416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IN" sz="1200" dirty="0" smtClean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RF CHANNEL</a:t>
            </a:r>
            <a:endParaRPr lang="en-US" sz="11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86" name="Straight Arrow Connector 85"/>
          <p:cNvCxnSpPr>
            <a:stCxn id="8" idx="2"/>
            <a:endCxn id="84" idx="0"/>
          </p:cNvCxnSpPr>
          <p:nvPr/>
        </p:nvCxnSpPr>
        <p:spPr>
          <a:xfrm flipH="1">
            <a:off x="6250884" y="3071813"/>
            <a:ext cx="14922" cy="44133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>
            <a:stCxn id="84" idx="2"/>
            <a:endCxn id="14" idx="0"/>
          </p:cNvCxnSpPr>
          <p:nvPr/>
        </p:nvCxnSpPr>
        <p:spPr>
          <a:xfrm>
            <a:off x="6250884" y="3954812"/>
            <a:ext cx="9552" cy="58902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0619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465</TotalTime>
  <Words>576</Words>
  <Application>Microsoft Office PowerPoint</Application>
  <PresentationFormat>Widescreen</PresentationFormat>
  <Paragraphs>244</Paragraphs>
  <Slides>26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Pika</dc:creator>
  <cp:lastModifiedBy>t.v. vignesh</cp:lastModifiedBy>
  <cp:revision>63</cp:revision>
  <dcterms:created xsi:type="dcterms:W3CDTF">2015-01-20T09:25:15Z</dcterms:created>
  <dcterms:modified xsi:type="dcterms:W3CDTF">2015-05-15T03:32:19Z</dcterms:modified>
</cp:coreProperties>
</file>